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8" r:id="rId18"/>
    <p:sldId id="275" r:id="rId19"/>
    <p:sldId id="279" r:id="rId20"/>
    <p:sldId id="280" r:id="rId21"/>
    <p:sldId id="276" r:id="rId22"/>
    <p:sldId id="277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B1B06-0750-4045-92BC-343B0449E0A4}" v="1" dt="2024-03-04T21:49:41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F2394-ED2C-4645-AE37-A8E21B0F06F8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0F1AE6-2398-4FE7-84A1-666722863490}">
      <dgm:prSet/>
      <dgm:spPr/>
      <dgm:t>
        <a:bodyPr/>
        <a:lstStyle/>
        <a:p>
          <a:r>
            <a:rPr lang="en-US"/>
            <a:t>Democracy</a:t>
          </a:r>
        </a:p>
      </dgm:t>
    </dgm:pt>
    <dgm:pt modelId="{9A584408-9555-4B6F-9211-1B133BD31CDC}" type="parTrans" cxnId="{76810FCB-D51E-44B9-BA13-76E6CF3F379E}">
      <dgm:prSet/>
      <dgm:spPr/>
      <dgm:t>
        <a:bodyPr/>
        <a:lstStyle/>
        <a:p>
          <a:endParaRPr lang="en-US"/>
        </a:p>
      </dgm:t>
    </dgm:pt>
    <dgm:pt modelId="{E29717C0-9A0D-4971-8494-8DECA046877F}" type="sibTrans" cxnId="{76810FCB-D51E-44B9-BA13-76E6CF3F379E}">
      <dgm:prSet/>
      <dgm:spPr/>
      <dgm:t>
        <a:bodyPr/>
        <a:lstStyle/>
        <a:p>
          <a:endParaRPr lang="en-US"/>
        </a:p>
      </dgm:t>
    </dgm:pt>
    <dgm:pt modelId="{87FDBD7C-47B9-4C96-B2F9-EFF50E141109}">
      <dgm:prSet/>
      <dgm:spPr/>
      <dgm:t>
        <a:bodyPr/>
        <a:lstStyle/>
        <a:p>
          <a:r>
            <a:rPr lang="en-US"/>
            <a:t>Republic</a:t>
          </a:r>
        </a:p>
      </dgm:t>
    </dgm:pt>
    <dgm:pt modelId="{AADF2712-9A0C-4F82-B7EB-A616724A889C}" type="parTrans" cxnId="{7AC01BA5-8E1B-495D-A2A9-B4E8987113E2}">
      <dgm:prSet/>
      <dgm:spPr/>
      <dgm:t>
        <a:bodyPr/>
        <a:lstStyle/>
        <a:p>
          <a:endParaRPr lang="en-US"/>
        </a:p>
      </dgm:t>
    </dgm:pt>
    <dgm:pt modelId="{BCCCEA62-BB86-4049-A3AB-CABB205E1DFD}" type="sibTrans" cxnId="{7AC01BA5-8E1B-495D-A2A9-B4E8987113E2}">
      <dgm:prSet/>
      <dgm:spPr/>
      <dgm:t>
        <a:bodyPr/>
        <a:lstStyle/>
        <a:p>
          <a:endParaRPr lang="en-US"/>
        </a:p>
      </dgm:t>
    </dgm:pt>
    <dgm:pt modelId="{B85ED2A4-F9F9-47A7-82D2-24084BD97727}">
      <dgm:prSet/>
      <dgm:spPr/>
      <dgm:t>
        <a:bodyPr/>
        <a:lstStyle/>
        <a:p>
          <a:r>
            <a:rPr lang="en-US"/>
            <a:t>Pure Democracy</a:t>
          </a:r>
        </a:p>
      </dgm:t>
    </dgm:pt>
    <dgm:pt modelId="{58C17971-2990-4C1D-85E1-1FEA847869A6}" type="parTrans" cxnId="{5A874E56-075E-49CB-9351-AEF375059798}">
      <dgm:prSet/>
      <dgm:spPr/>
      <dgm:t>
        <a:bodyPr/>
        <a:lstStyle/>
        <a:p>
          <a:endParaRPr lang="en-US"/>
        </a:p>
      </dgm:t>
    </dgm:pt>
    <dgm:pt modelId="{D45117A9-68F0-41B4-B9B3-2D7B384AD783}" type="sibTrans" cxnId="{5A874E56-075E-49CB-9351-AEF375059798}">
      <dgm:prSet/>
      <dgm:spPr/>
      <dgm:t>
        <a:bodyPr/>
        <a:lstStyle/>
        <a:p>
          <a:endParaRPr lang="en-US"/>
        </a:p>
      </dgm:t>
    </dgm:pt>
    <dgm:pt modelId="{92F13F4B-AD91-4DD9-A2CC-90F0F5A48966}" type="pres">
      <dgm:prSet presAssocID="{2EAF2394-ED2C-4645-AE37-A8E21B0F06F8}" presName="Name0" presStyleCnt="0">
        <dgm:presLayoutVars>
          <dgm:dir/>
          <dgm:animLvl val="lvl"/>
          <dgm:resizeHandles val="exact"/>
        </dgm:presLayoutVars>
      </dgm:prSet>
      <dgm:spPr/>
    </dgm:pt>
    <dgm:pt modelId="{D10FAA7F-3BA3-4067-9708-1651153E1FB1}" type="pres">
      <dgm:prSet presAssocID="{A20F1AE6-2398-4FE7-84A1-666722863490}" presName="linNode" presStyleCnt="0"/>
      <dgm:spPr/>
    </dgm:pt>
    <dgm:pt modelId="{341810A0-70F2-4F85-8FA3-5F90BD9E23E9}" type="pres">
      <dgm:prSet presAssocID="{A20F1AE6-2398-4FE7-84A1-66672286349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7C7D4EB-1838-483A-B341-ED3C9E4CFB85}" type="pres">
      <dgm:prSet presAssocID="{E29717C0-9A0D-4971-8494-8DECA046877F}" presName="sp" presStyleCnt="0"/>
      <dgm:spPr/>
    </dgm:pt>
    <dgm:pt modelId="{3E488296-9060-47E8-A7AB-5019F86616A5}" type="pres">
      <dgm:prSet presAssocID="{87FDBD7C-47B9-4C96-B2F9-EFF50E141109}" presName="linNode" presStyleCnt="0"/>
      <dgm:spPr/>
    </dgm:pt>
    <dgm:pt modelId="{5E7B560B-0E70-4F91-9B73-F2BF91C0E9C9}" type="pres">
      <dgm:prSet presAssocID="{87FDBD7C-47B9-4C96-B2F9-EFF50E14110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05F1186-80D0-447E-89CC-42C970199356}" type="pres">
      <dgm:prSet presAssocID="{BCCCEA62-BB86-4049-A3AB-CABB205E1DFD}" presName="sp" presStyleCnt="0"/>
      <dgm:spPr/>
    </dgm:pt>
    <dgm:pt modelId="{469EF328-F135-4015-A054-5109E4807E56}" type="pres">
      <dgm:prSet presAssocID="{B85ED2A4-F9F9-47A7-82D2-24084BD97727}" presName="linNode" presStyleCnt="0"/>
      <dgm:spPr/>
    </dgm:pt>
    <dgm:pt modelId="{9EB32109-5B86-4CA7-B317-1C9A271E4D08}" type="pres">
      <dgm:prSet presAssocID="{B85ED2A4-F9F9-47A7-82D2-24084BD9772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EC1DE2C-050D-417A-BC22-6415DFCA2E2F}" type="presOf" srcId="{B85ED2A4-F9F9-47A7-82D2-24084BD97727}" destId="{9EB32109-5B86-4CA7-B317-1C9A271E4D08}" srcOrd="0" destOrd="0" presId="urn:microsoft.com/office/officeart/2005/8/layout/vList5"/>
    <dgm:cxn modelId="{A97FE649-B76F-4801-91A3-3135E548DA2F}" type="presOf" srcId="{A20F1AE6-2398-4FE7-84A1-666722863490}" destId="{341810A0-70F2-4F85-8FA3-5F90BD9E23E9}" srcOrd="0" destOrd="0" presId="urn:microsoft.com/office/officeart/2005/8/layout/vList5"/>
    <dgm:cxn modelId="{5A874E56-075E-49CB-9351-AEF375059798}" srcId="{2EAF2394-ED2C-4645-AE37-A8E21B0F06F8}" destId="{B85ED2A4-F9F9-47A7-82D2-24084BD97727}" srcOrd="2" destOrd="0" parTransId="{58C17971-2990-4C1D-85E1-1FEA847869A6}" sibTransId="{D45117A9-68F0-41B4-B9B3-2D7B384AD783}"/>
    <dgm:cxn modelId="{7AC01BA5-8E1B-495D-A2A9-B4E8987113E2}" srcId="{2EAF2394-ED2C-4645-AE37-A8E21B0F06F8}" destId="{87FDBD7C-47B9-4C96-B2F9-EFF50E141109}" srcOrd="1" destOrd="0" parTransId="{AADF2712-9A0C-4F82-B7EB-A616724A889C}" sibTransId="{BCCCEA62-BB86-4049-A3AB-CABB205E1DFD}"/>
    <dgm:cxn modelId="{E6F022BA-2560-467D-9F44-806980CF9718}" type="presOf" srcId="{2EAF2394-ED2C-4645-AE37-A8E21B0F06F8}" destId="{92F13F4B-AD91-4DD9-A2CC-90F0F5A48966}" srcOrd="0" destOrd="0" presId="urn:microsoft.com/office/officeart/2005/8/layout/vList5"/>
    <dgm:cxn modelId="{76810FCB-D51E-44B9-BA13-76E6CF3F379E}" srcId="{2EAF2394-ED2C-4645-AE37-A8E21B0F06F8}" destId="{A20F1AE6-2398-4FE7-84A1-666722863490}" srcOrd="0" destOrd="0" parTransId="{9A584408-9555-4B6F-9211-1B133BD31CDC}" sibTransId="{E29717C0-9A0D-4971-8494-8DECA046877F}"/>
    <dgm:cxn modelId="{43460DF8-22EE-47EA-B1CE-6EFE09C3559F}" type="presOf" srcId="{87FDBD7C-47B9-4C96-B2F9-EFF50E141109}" destId="{5E7B560B-0E70-4F91-9B73-F2BF91C0E9C9}" srcOrd="0" destOrd="0" presId="urn:microsoft.com/office/officeart/2005/8/layout/vList5"/>
    <dgm:cxn modelId="{A57A4DA1-BF64-4BC4-8311-D4C07EF391B4}" type="presParOf" srcId="{92F13F4B-AD91-4DD9-A2CC-90F0F5A48966}" destId="{D10FAA7F-3BA3-4067-9708-1651153E1FB1}" srcOrd="0" destOrd="0" presId="urn:microsoft.com/office/officeart/2005/8/layout/vList5"/>
    <dgm:cxn modelId="{BFD8D94D-DFFC-423E-9F69-599FE1107346}" type="presParOf" srcId="{D10FAA7F-3BA3-4067-9708-1651153E1FB1}" destId="{341810A0-70F2-4F85-8FA3-5F90BD9E23E9}" srcOrd="0" destOrd="0" presId="urn:microsoft.com/office/officeart/2005/8/layout/vList5"/>
    <dgm:cxn modelId="{E0EF2CF2-A38B-4A92-A470-58CDC2668E6B}" type="presParOf" srcId="{92F13F4B-AD91-4DD9-A2CC-90F0F5A48966}" destId="{27C7D4EB-1838-483A-B341-ED3C9E4CFB85}" srcOrd="1" destOrd="0" presId="urn:microsoft.com/office/officeart/2005/8/layout/vList5"/>
    <dgm:cxn modelId="{246BAFDC-597F-46D9-94EF-D7F557A120BF}" type="presParOf" srcId="{92F13F4B-AD91-4DD9-A2CC-90F0F5A48966}" destId="{3E488296-9060-47E8-A7AB-5019F86616A5}" srcOrd="2" destOrd="0" presId="urn:microsoft.com/office/officeart/2005/8/layout/vList5"/>
    <dgm:cxn modelId="{F1679CE7-5570-46E1-BD9A-C53D1CDDCAE8}" type="presParOf" srcId="{3E488296-9060-47E8-A7AB-5019F86616A5}" destId="{5E7B560B-0E70-4F91-9B73-F2BF91C0E9C9}" srcOrd="0" destOrd="0" presId="urn:microsoft.com/office/officeart/2005/8/layout/vList5"/>
    <dgm:cxn modelId="{79A380C5-FA39-4E59-9705-E0AFB67F8997}" type="presParOf" srcId="{92F13F4B-AD91-4DD9-A2CC-90F0F5A48966}" destId="{F05F1186-80D0-447E-89CC-42C970199356}" srcOrd="3" destOrd="0" presId="urn:microsoft.com/office/officeart/2005/8/layout/vList5"/>
    <dgm:cxn modelId="{22AE9B5C-EB72-4355-AF03-137D1837DBB1}" type="presParOf" srcId="{92F13F4B-AD91-4DD9-A2CC-90F0F5A48966}" destId="{469EF328-F135-4015-A054-5109E4807E56}" srcOrd="4" destOrd="0" presId="urn:microsoft.com/office/officeart/2005/8/layout/vList5"/>
    <dgm:cxn modelId="{F74D8C52-F517-4894-A462-EEC15FA4ED73}" type="presParOf" srcId="{469EF328-F135-4015-A054-5109E4807E56}" destId="{9EB32109-5B86-4CA7-B317-1C9A271E4D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F39F6-2971-421E-A8EB-5916ED7184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5739E8-8792-4BC6-B568-D76C3F5DA0F7}">
      <dgm:prSet/>
      <dgm:spPr/>
      <dgm:t>
        <a:bodyPr/>
        <a:lstStyle/>
        <a:p>
          <a:r>
            <a:rPr lang="en-US"/>
            <a:t>Noun: principles on which social laws are based</a:t>
          </a:r>
        </a:p>
      </dgm:t>
    </dgm:pt>
    <dgm:pt modelId="{E91E258A-8B9B-4893-9F69-21C4426F19FA}" type="parTrans" cxnId="{9546AEB3-5F6F-4497-8580-A88FB164B8D1}">
      <dgm:prSet/>
      <dgm:spPr/>
      <dgm:t>
        <a:bodyPr/>
        <a:lstStyle/>
        <a:p>
          <a:endParaRPr lang="en-US"/>
        </a:p>
      </dgm:t>
    </dgm:pt>
    <dgm:pt modelId="{901660C0-7E33-4094-A639-BA279C490A2B}" type="sibTrans" cxnId="{9546AEB3-5F6F-4497-8580-A88FB164B8D1}">
      <dgm:prSet/>
      <dgm:spPr/>
      <dgm:t>
        <a:bodyPr/>
        <a:lstStyle/>
        <a:p>
          <a:endParaRPr lang="en-US"/>
        </a:p>
      </dgm:t>
    </dgm:pt>
    <dgm:pt modelId="{EC1991FE-8567-458D-8FF9-BFBADA874BD5}">
      <dgm:prSet/>
      <dgm:spPr/>
      <dgm:t>
        <a:bodyPr/>
        <a:lstStyle/>
        <a:p>
          <a:r>
            <a:rPr lang="en-US"/>
            <a:t>Law: principle that injury to the public good is a basis for denying the legality of a contract/transaction</a:t>
          </a:r>
        </a:p>
      </dgm:t>
    </dgm:pt>
    <dgm:pt modelId="{16B14F2D-8258-4FDC-B96A-5521907942E3}" type="parTrans" cxnId="{3133CC82-BBEA-4FC1-B8C2-F5DA34C6EB24}">
      <dgm:prSet/>
      <dgm:spPr/>
      <dgm:t>
        <a:bodyPr/>
        <a:lstStyle/>
        <a:p>
          <a:endParaRPr lang="en-US"/>
        </a:p>
      </dgm:t>
    </dgm:pt>
    <dgm:pt modelId="{4C5CB3A6-DF5F-4EAE-BE35-655E5D696170}" type="sibTrans" cxnId="{3133CC82-BBEA-4FC1-B8C2-F5DA34C6EB24}">
      <dgm:prSet/>
      <dgm:spPr/>
      <dgm:t>
        <a:bodyPr/>
        <a:lstStyle/>
        <a:p>
          <a:endParaRPr lang="en-US"/>
        </a:p>
      </dgm:t>
    </dgm:pt>
    <dgm:pt modelId="{DD1647B2-1DD5-460F-8DF7-1CC877F24E54}" type="pres">
      <dgm:prSet presAssocID="{711F39F6-2971-421E-A8EB-5916ED7184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FDC160-3AE2-4943-A011-03F6B2A46092}" type="pres">
      <dgm:prSet presAssocID="{B55739E8-8792-4BC6-B568-D76C3F5DA0F7}" presName="hierRoot1" presStyleCnt="0"/>
      <dgm:spPr/>
    </dgm:pt>
    <dgm:pt modelId="{C2867D18-DDE5-49CC-BD9E-1F4663F08C19}" type="pres">
      <dgm:prSet presAssocID="{B55739E8-8792-4BC6-B568-D76C3F5DA0F7}" presName="composite" presStyleCnt="0"/>
      <dgm:spPr/>
    </dgm:pt>
    <dgm:pt modelId="{B47FA04B-F33A-4BD7-9EFA-2858CF63D64E}" type="pres">
      <dgm:prSet presAssocID="{B55739E8-8792-4BC6-B568-D76C3F5DA0F7}" presName="background" presStyleLbl="node0" presStyleIdx="0" presStyleCnt="2"/>
      <dgm:spPr/>
    </dgm:pt>
    <dgm:pt modelId="{EA8B9CD2-5D52-4EB6-AF79-28F301E20138}" type="pres">
      <dgm:prSet presAssocID="{B55739E8-8792-4BC6-B568-D76C3F5DA0F7}" presName="text" presStyleLbl="fgAcc0" presStyleIdx="0" presStyleCnt="2">
        <dgm:presLayoutVars>
          <dgm:chPref val="3"/>
        </dgm:presLayoutVars>
      </dgm:prSet>
      <dgm:spPr/>
    </dgm:pt>
    <dgm:pt modelId="{724D8631-4129-4BDA-AD77-F858D36E5BC4}" type="pres">
      <dgm:prSet presAssocID="{B55739E8-8792-4BC6-B568-D76C3F5DA0F7}" presName="hierChild2" presStyleCnt="0"/>
      <dgm:spPr/>
    </dgm:pt>
    <dgm:pt modelId="{D93C2495-E0A3-4284-A1BE-14667B8D387B}" type="pres">
      <dgm:prSet presAssocID="{EC1991FE-8567-458D-8FF9-BFBADA874BD5}" presName="hierRoot1" presStyleCnt="0"/>
      <dgm:spPr/>
    </dgm:pt>
    <dgm:pt modelId="{0CF11468-FF66-44C0-8D48-E7B9A0AF8C8F}" type="pres">
      <dgm:prSet presAssocID="{EC1991FE-8567-458D-8FF9-BFBADA874BD5}" presName="composite" presStyleCnt="0"/>
      <dgm:spPr/>
    </dgm:pt>
    <dgm:pt modelId="{696E2EE9-17EA-4A24-BBB9-B3EB0BB8A4DA}" type="pres">
      <dgm:prSet presAssocID="{EC1991FE-8567-458D-8FF9-BFBADA874BD5}" presName="background" presStyleLbl="node0" presStyleIdx="1" presStyleCnt="2"/>
      <dgm:spPr/>
    </dgm:pt>
    <dgm:pt modelId="{0885019C-58F8-4317-A2F5-2256E70DEC5A}" type="pres">
      <dgm:prSet presAssocID="{EC1991FE-8567-458D-8FF9-BFBADA874BD5}" presName="text" presStyleLbl="fgAcc0" presStyleIdx="1" presStyleCnt="2">
        <dgm:presLayoutVars>
          <dgm:chPref val="3"/>
        </dgm:presLayoutVars>
      </dgm:prSet>
      <dgm:spPr/>
    </dgm:pt>
    <dgm:pt modelId="{C601E787-C01E-4B96-BE89-0795DB2324A3}" type="pres">
      <dgm:prSet presAssocID="{EC1991FE-8567-458D-8FF9-BFBADA874BD5}" presName="hierChild2" presStyleCnt="0"/>
      <dgm:spPr/>
    </dgm:pt>
  </dgm:ptLst>
  <dgm:cxnLst>
    <dgm:cxn modelId="{66774E61-3821-4298-9777-3819EEA3E042}" type="presOf" srcId="{EC1991FE-8567-458D-8FF9-BFBADA874BD5}" destId="{0885019C-58F8-4317-A2F5-2256E70DEC5A}" srcOrd="0" destOrd="0" presId="urn:microsoft.com/office/officeart/2005/8/layout/hierarchy1"/>
    <dgm:cxn modelId="{A50E9872-F40A-4E2D-8C72-C7AAE7F39FFD}" type="presOf" srcId="{711F39F6-2971-421E-A8EB-5916ED71840D}" destId="{DD1647B2-1DD5-460F-8DF7-1CC877F24E54}" srcOrd="0" destOrd="0" presId="urn:microsoft.com/office/officeart/2005/8/layout/hierarchy1"/>
    <dgm:cxn modelId="{3133CC82-BBEA-4FC1-B8C2-F5DA34C6EB24}" srcId="{711F39F6-2971-421E-A8EB-5916ED71840D}" destId="{EC1991FE-8567-458D-8FF9-BFBADA874BD5}" srcOrd="1" destOrd="0" parTransId="{16B14F2D-8258-4FDC-B96A-5521907942E3}" sibTransId="{4C5CB3A6-DF5F-4EAE-BE35-655E5D696170}"/>
    <dgm:cxn modelId="{26D04EAE-6E51-4331-A25B-B803176F3677}" type="presOf" srcId="{B55739E8-8792-4BC6-B568-D76C3F5DA0F7}" destId="{EA8B9CD2-5D52-4EB6-AF79-28F301E20138}" srcOrd="0" destOrd="0" presId="urn:microsoft.com/office/officeart/2005/8/layout/hierarchy1"/>
    <dgm:cxn modelId="{9546AEB3-5F6F-4497-8580-A88FB164B8D1}" srcId="{711F39F6-2971-421E-A8EB-5916ED71840D}" destId="{B55739E8-8792-4BC6-B568-D76C3F5DA0F7}" srcOrd="0" destOrd="0" parTransId="{E91E258A-8B9B-4893-9F69-21C4426F19FA}" sibTransId="{901660C0-7E33-4094-A639-BA279C490A2B}"/>
    <dgm:cxn modelId="{E0AC72A2-10D7-46A0-A023-4406BB28B8A0}" type="presParOf" srcId="{DD1647B2-1DD5-460F-8DF7-1CC877F24E54}" destId="{CEFDC160-3AE2-4943-A011-03F6B2A46092}" srcOrd="0" destOrd="0" presId="urn:microsoft.com/office/officeart/2005/8/layout/hierarchy1"/>
    <dgm:cxn modelId="{67C54678-35D8-4EDA-AA65-BDDC55C9C320}" type="presParOf" srcId="{CEFDC160-3AE2-4943-A011-03F6B2A46092}" destId="{C2867D18-DDE5-49CC-BD9E-1F4663F08C19}" srcOrd="0" destOrd="0" presId="urn:microsoft.com/office/officeart/2005/8/layout/hierarchy1"/>
    <dgm:cxn modelId="{48250F74-8EE9-4F4A-B6F2-62B5763E266E}" type="presParOf" srcId="{C2867D18-DDE5-49CC-BD9E-1F4663F08C19}" destId="{B47FA04B-F33A-4BD7-9EFA-2858CF63D64E}" srcOrd="0" destOrd="0" presId="urn:microsoft.com/office/officeart/2005/8/layout/hierarchy1"/>
    <dgm:cxn modelId="{ACA48BB0-A7F6-40A7-B317-83CC5E23F6D5}" type="presParOf" srcId="{C2867D18-DDE5-49CC-BD9E-1F4663F08C19}" destId="{EA8B9CD2-5D52-4EB6-AF79-28F301E20138}" srcOrd="1" destOrd="0" presId="urn:microsoft.com/office/officeart/2005/8/layout/hierarchy1"/>
    <dgm:cxn modelId="{673675AC-A0CE-432A-95BD-6DB1B9D3782A}" type="presParOf" srcId="{CEFDC160-3AE2-4943-A011-03F6B2A46092}" destId="{724D8631-4129-4BDA-AD77-F858D36E5BC4}" srcOrd="1" destOrd="0" presId="urn:microsoft.com/office/officeart/2005/8/layout/hierarchy1"/>
    <dgm:cxn modelId="{BB1426FF-12CC-486A-840D-AF046C5C9A98}" type="presParOf" srcId="{DD1647B2-1DD5-460F-8DF7-1CC877F24E54}" destId="{D93C2495-E0A3-4284-A1BE-14667B8D387B}" srcOrd="1" destOrd="0" presId="urn:microsoft.com/office/officeart/2005/8/layout/hierarchy1"/>
    <dgm:cxn modelId="{D1E45402-77C4-4B7C-9962-16736BA385C7}" type="presParOf" srcId="{D93C2495-E0A3-4284-A1BE-14667B8D387B}" destId="{0CF11468-FF66-44C0-8D48-E7B9A0AF8C8F}" srcOrd="0" destOrd="0" presId="urn:microsoft.com/office/officeart/2005/8/layout/hierarchy1"/>
    <dgm:cxn modelId="{57EF7BF8-4043-429D-BB86-902B926E79A8}" type="presParOf" srcId="{0CF11468-FF66-44C0-8D48-E7B9A0AF8C8F}" destId="{696E2EE9-17EA-4A24-BBB9-B3EB0BB8A4DA}" srcOrd="0" destOrd="0" presId="urn:microsoft.com/office/officeart/2005/8/layout/hierarchy1"/>
    <dgm:cxn modelId="{4844EB05-4791-4D71-A672-61A6382B9A35}" type="presParOf" srcId="{0CF11468-FF66-44C0-8D48-E7B9A0AF8C8F}" destId="{0885019C-58F8-4317-A2F5-2256E70DEC5A}" srcOrd="1" destOrd="0" presId="urn:microsoft.com/office/officeart/2005/8/layout/hierarchy1"/>
    <dgm:cxn modelId="{F3F9B39C-03C0-4A06-9343-25A00E69D174}" type="presParOf" srcId="{D93C2495-E0A3-4284-A1BE-14667B8D387B}" destId="{C601E787-C01E-4B96-BE89-0795DB2324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B720E-4735-4037-83B1-CB2D7402C3F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DBD139-A028-4EB2-A13B-B0D286A27ED7}">
      <dgm:prSet/>
      <dgm:spPr/>
      <dgm:t>
        <a:bodyPr/>
        <a:lstStyle/>
        <a:p>
          <a:r>
            <a:rPr lang="en-US"/>
            <a:t>Policy: made in response to an issue or problem </a:t>
          </a:r>
        </a:p>
      </dgm:t>
    </dgm:pt>
    <dgm:pt modelId="{F87E4C33-E321-4112-8798-C5DEFB7AD699}" type="parTrans" cxnId="{A584B89D-EC42-4362-A2F6-06B425A92320}">
      <dgm:prSet/>
      <dgm:spPr/>
      <dgm:t>
        <a:bodyPr/>
        <a:lstStyle/>
        <a:p>
          <a:endParaRPr lang="en-US"/>
        </a:p>
      </dgm:t>
    </dgm:pt>
    <dgm:pt modelId="{93F2417C-AF86-4800-B5D7-ED93476341A7}" type="sibTrans" cxnId="{A584B89D-EC42-4362-A2F6-06B425A92320}">
      <dgm:prSet/>
      <dgm:spPr/>
      <dgm:t>
        <a:bodyPr/>
        <a:lstStyle/>
        <a:p>
          <a:endParaRPr lang="en-US"/>
        </a:p>
      </dgm:t>
    </dgm:pt>
    <dgm:pt modelId="{829D93BB-85BE-47B9-A6F9-B692E0338EE0}">
      <dgm:prSet/>
      <dgm:spPr/>
      <dgm:t>
        <a:bodyPr/>
        <a:lstStyle/>
        <a:p>
          <a:r>
            <a:rPr lang="en-US"/>
            <a:t>Policy: what the government chooses to do in actuality </a:t>
          </a:r>
        </a:p>
      </dgm:t>
    </dgm:pt>
    <dgm:pt modelId="{3CCCB2CF-B9F2-4551-90CB-D9D9872FF411}" type="parTrans" cxnId="{F32B4711-C1D6-4EDD-B41E-5E46D828006E}">
      <dgm:prSet/>
      <dgm:spPr/>
      <dgm:t>
        <a:bodyPr/>
        <a:lstStyle/>
        <a:p>
          <a:endParaRPr lang="en-US"/>
        </a:p>
      </dgm:t>
    </dgm:pt>
    <dgm:pt modelId="{D3D794BA-4495-45AE-9B06-D359B4E9BB9C}" type="sibTrans" cxnId="{F32B4711-C1D6-4EDD-B41E-5E46D828006E}">
      <dgm:prSet/>
      <dgm:spPr/>
      <dgm:t>
        <a:bodyPr/>
        <a:lstStyle/>
        <a:p>
          <a:endParaRPr lang="en-US"/>
        </a:p>
      </dgm:t>
    </dgm:pt>
    <dgm:pt modelId="{D8324906-666A-4F76-92F0-5BFD6340A996}" type="pres">
      <dgm:prSet presAssocID="{20BB720E-4735-4037-83B1-CB2D7402C3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2F3D3-DD46-4A76-8A72-88FBD52BDF72}" type="pres">
      <dgm:prSet presAssocID="{EDDBD139-A028-4EB2-A13B-B0D286A27ED7}" presName="hierRoot1" presStyleCnt="0"/>
      <dgm:spPr/>
    </dgm:pt>
    <dgm:pt modelId="{0452985A-EC84-426A-AD17-22830695850F}" type="pres">
      <dgm:prSet presAssocID="{EDDBD139-A028-4EB2-A13B-B0D286A27ED7}" presName="composite" presStyleCnt="0"/>
      <dgm:spPr/>
    </dgm:pt>
    <dgm:pt modelId="{239F37FF-32B2-4076-85E3-CCBF7759F931}" type="pres">
      <dgm:prSet presAssocID="{EDDBD139-A028-4EB2-A13B-B0D286A27ED7}" presName="background" presStyleLbl="node0" presStyleIdx="0" presStyleCnt="2"/>
      <dgm:spPr/>
    </dgm:pt>
    <dgm:pt modelId="{C5AE3680-7CED-41E7-A676-4F3F1D13D14E}" type="pres">
      <dgm:prSet presAssocID="{EDDBD139-A028-4EB2-A13B-B0D286A27ED7}" presName="text" presStyleLbl="fgAcc0" presStyleIdx="0" presStyleCnt="2">
        <dgm:presLayoutVars>
          <dgm:chPref val="3"/>
        </dgm:presLayoutVars>
      </dgm:prSet>
      <dgm:spPr/>
    </dgm:pt>
    <dgm:pt modelId="{C1FCFB2B-88D5-440D-B39E-1BDF47642B68}" type="pres">
      <dgm:prSet presAssocID="{EDDBD139-A028-4EB2-A13B-B0D286A27ED7}" presName="hierChild2" presStyleCnt="0"/>
      <dgm:spPr/>
    </dgm:pt>
    <dgm:pt modelId="{A5286E7A-26CC-4689-9248-67A3D133DA45}" type="pres">
      <dgm:prSet presAssocID="{829D93BB-85BE-47B9-A6F9-B692E0338EE0}" presName="hierRoot1" presStyleCnt="0"/>
      <dgm:spPr/>
    </dgm:pt>
    <dgm:pt modelId="{BCE21EC3-71CA-4F5E-BEFB-6626F7AC5494}" type="pres">
      <dgm:prSet presAssocID="{829D93BB-85BE-47B9-A6F9-B692E0338EE0}" presName="composite" presStyleCnt="0"/>
      <dgm:spPr/>
    </dgm:pt>
    <dgm:pt modelId="{338ABE26-57FC-408F-B331-ACBD155E896D}" type="pres">
      <dgm:prSet presAssocID="{829D93BB-85BE-47B9-A6F9-B692E0338EE0}" presName="background" presStyleLbl="node0" presStyleIdx="1" presStyleCnt="2"/>
      <dgm:spPr/>
    </dgm:pt>
    <dgm:pt modelId="{8909D8B4-F87A-46C0-9C1B-A756A8B33B42}" type="pres">
      <dgm:prSet presAssocID="{829D93BB-85BE-47B9-A6F9-B692E0338EE0}" presName="text" presStyleLbl="fgAcc0" presStyleIdx="1" presStyleCnt="2">
        <dgm:presLayoutVars>
          <dgm:chPref val="3"/>
        </dgm:presLayoutVars>
      </dgm:prSet>
      <dgm:spPr/>
    </dgm:pt>
    <dgm:pt modelId="{1A70EE6A-97F3-4CB8-943C-E586ADE5EF82}" type="pres">
      <dgm:prSet presAssocID="{829D93BB-85BE-47B9-A6F9-B692E0338EE0}" presName="hierChild2" presStyleCnt="0"/>
      <dgm:spPr/>
    </dgm:pt>
  </dgm:ptLst>
  <dgm:cxnLst>
    <dgm:cxn modelId="{F32B4711-C1D6-4EDD-B41E-5E46D828006E}" srcId="{20BB720E-4735-4037-83B1-CB2D7402C3FE}" destId="{829D93BB-85BE-47B9-A6F9-B692E0338EE0}" srcOrd="1" destOrd="0" parTransId="{3CCCB2CF-B9F2-4551-90CB-D9D9872FF411}" sibTransId="{D3D794BA-4495-45AE-9B06-D359B4E9BB9C}"/>
    <dgm:cxn modelId="{21A2012E-4B93-4DC4-A1B1-FCF00A7636DA}" type="presOf" srcId="{829D93BB-85BE-47B9-A6F9-B692E0338EE0}" destId="{8909D8B4-F87A-46C0-9C1B-A756A8B33B42}" srcOrd="0" destOrd="0" presId="urn:microsoft.com/office/officeart/2005/8/layout/hierarchy1"/>
    <dgm:cxn modelId="{F592FA5B-74C3-41FF-94A5-6A5B3CCD24E7}" type="presOf" srcId="{20BB720E-4735-4037-83B1-CB2D7402C3FE}" destId="{D8324906-666A-4F76-92F0-5BFD6340A996}" srcOrd="0" destOrd="0" presId="urn:microsoft.com/office/officeart/2005/8/layout/hierarchy1"/>
    <dgm:cxn modelId="{6C8F0F8A-7E3C-4C9C-A03A-4E5AA6EC8A3A}" type="presOf" srcId="{EDDBD139-A028-4EB2-A13B-B0D286A27ED7}" destId="{C5AE3680-7CED-41E7-A676-4F3F1D13D14E}" srcOrd="0" destOrd="0" presId="urn:microsoft.com/office/officeart/2005/8/layout/hierarchy1"/>
    <dgm:cxn modelId="{A584B89D-EC42-4362-A2F6-06B425A92320}" srcId="{20BB720E-4735-4037-83B1-CB2D7402C3FE}" destId="{EDDBD139-A028-4EB2-A13B-B0D286A27ED7}" srcOrd="0" destOrd="0" parTransId="{F87E4C33-E321-4112-8798-C5DEFB7AD699}" sibTransId="{93F2417C-AF86-4800-B5D7-ED93476341A7}"/>
    <dgm:cxn modelId="{B93EE89C-330A-4E66-846E-19736A416BFA}" type="presParOf" srcId="{D8324906-666A-4F76-92F0-5BFD6340A996}" destId="{05A2F3D3-DD46-4A76-8A72-88FBD52BDF72}" srcOrd="0" destOrd="0" presId="urn:microsoft.com/office/officeart/2005/8/layout/hierarchy1"/>
    <dgm:cxn modelId="{54CBA2ED-2B27-433B-8C9B-EA2B4358395C}" type="presParOf" srcId="{05A2F3D3-DD46-4A76-8A72-88FBD52BDF72}" destId="{0452985A-EC84-426A-AD17-22830695850F}" srcOrd="0" destOrd="0" presId="urn:microsoft.com/office/officeart/2005/8/layout/hierarchy1"/>
    <dgm:cxn modelId="{08DB6AD7-5CC1-4029-8CCD-37082C6C862E}" type="presParOf" srcId="{0452985A-EC84-426A-AD17-22830695850F}" destId="{239F37FF-32B2-4076-85E3-CCBF7759F931}" srcOrd="0" destOrd="0" presId="urn:microsoft.com/office/officeart/2005/8/layout/hierarchy1"/>
    <dgm:cxn modelId="{B2F9D61D-002D-4200-B972-885245247F2D}" type="presParOf" srcId="{0452985A-EC84-426A-AD17-22830695850F}" destId="{C5AE3680-7CED-41E7-A676-4F3F1D13D14E}" srcOrd="1" destOrd="0" presId="urn:microsoft.com/office/officeart/2005/8/layout/hierarchy1"/>
    <dgm:cxn modelId="{7326D33B-8875-4332-A2E9-D778B4BDE01E}" type="presParOf" srcId="{05A2F3D3-DD46-4A76-8A72-88FBD52BDF72}" destId="{C1FCFB2B-88D5-440D-B39E-1BDF47642B68}" srcOrd="1" destOrd="0" presId="urn:microsoft.com/office/officeart/2005/8/layout/hierarchy1"/>
    <dgm:cxn modelId="{C3AE9F16-0EFF-4588-94B6-3FF178B18324}" type="presParOf" srcId="{D8324906-666A-4F76-92F0-5BFD6340A996}" destId="{A5286E7A-26CC-4689-9248-67A3D133DA45}" srcOrd="1" destOrd="0" presId="urn:microsoft.com/office/officeart/2005/8/layout/hierarchy1"/>
    <dgm:cxn modelId="{F547F300-4C3B-4F6A-B79A-2BDEFC03D288}" type="presParOf" srcId="{A5286E7A-26CC-4689-9248-67A3D133DA45}" destId="{BCE21EC3-71CA-4F5E-BEFB-6626F7AC5494}" srcOrd="0" destOrd="0" presId="urn:microsoft.com/office/officeart/2005/8/layout/hierarchy1"/>
    <dgm:cxn modelId="{A88E64C3-067E-4CCB-8BD8-43F624DCA078}" type="presParOf" srcId="{BCE21EC3-71CA-4F5E-BEFB-6626F7AC5494}" destId="{338ABE26-57FC-408F-B331-ACBD155E896D}" srcOrd="0" destOrd="0" presId="urn:microsoft.com/office/officeart/2005/8/layout/hierarchy1"/>
    <dgm:cxn modelId="{7194267F-F30E-4A93-8AA6-8983034CB4E4}" type="presParOf" srcId="{BCE21EC3-71CA-4F5E-BEFB-6626F7AC5494}" destId="{8909D8B4-F87A-46C0-9C1B-A756A8B33B42}" srcOrd="1" destOrd="0" presId="urn:microsoft.com/office/officeart/2005/8/layout/hierarchy1"/>
    <dgm:cxn modelId="{C4C81875-3D61-4E36-B503-5AA988220191}" type="presParOf" srcId="{A5286E7A-26CC-4689-9248-67A3D133DA45}" destId="{1A70EE6A-97F3-4CB8-943C-E586ADE5EF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403F1-DE29-438A-85C8-187DA23DDA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28F3E9-6443-4D88-937F-30C649F006D7}">
      <dgm:prSet/>
      <dgm:spPr/>
      <dgm:t>
        <a:bodyPr/>
        <a:lstStyle/>
        <a:p>
          <a:r>
            <a:rPr lang="en-US"/>
            <a:t>Courses of action not mere decisions</a:t>
          </a:r>
        </a:p>
      </dgm:t>
    </dgm:pt>
    <dgm:pt modelId="{A7A772C1-FDC8-4ACF-AD46-8D5EC65F1B17}" type="parTrans" cxnId="{664B655D-AE6E-4AB9-988A-5B4129CE5CF2}">
      <dgm:prSet/>
      <dgm:spPr/>
      <dgm:t>
        <a:bodyPr/>
        <a:lstStyle/>
        <a:p>
          <a:endParaRPr lang="en-US"/>
        </a:p>
      </dgm:t>
    </dgm:pt>
    <dgm:pt modelId="{10F7479F-CDBE-41B1-84CD-8F00A6947C1E}" type="sibTrans" cxnId="{664B655D-AE6E-4AB9-988A-5B4129CE5CF2}">
      <dgm:prSet/>
      <dgm:spPr/>
      <dgm:t>
        <a:bodyPr/>
        <a:lstStyle/>
        <a:p>
          <a:endParaRPr lang="en-US"/>
        </a:p>
      </dgm:t>
    </dgm:pt>
    <dgm:pt modelId="{2D4EFD0E-569B-49DD-BE5F-E69C01DED680}">
      <dgm:prSet/>
      <dgm:spPr/>
      <dgm:t>
        <a:bodyPr/>
        <a:lstStyle/>
        <a:p>
          <a:r>
            <a:rPr lang="en-US"/>
            <a:t>Goal-oriented</a:t>
          </a:r>
        </a:p>
      </dgm:t>
    </dgm:pt>
    <dgm:pt modelId="{2A33EA96-28B1-4D0B-B4B5-3F7A3456A8F5}" type="parTrans" cxnId="{B16883B9-27F2-4060-93BA-3AB44BDB02B7}">
      <dgm:prSet/>
      <dgm:spPr/>
      <dgm:t>
        <a:bodyPr/>
        <a:lstStyle/>
        <a:p>
          <a:endParaRPr lang="en-US"/>
        </a:p>
      </dgm:t>
    </dgm:pt>
    <dgm:pt modelId="{C2BDE931-3DCF-4BEB-8C50-38B32AE364FF}" type="sibTrans" cxnId="{B16883B9-27F2-4060-93BA-3AB44BDB02B7}">
      <dgm:prSet/>
      <dgm:spPr/>
      <dgm:t>
        <a:bodyPr/>
        <a:lstStyle/>
        <a:p>
          <a:endParaRPr lang="en-US"/>
        </a:p>
      </dgm:t>
    </dgm:pt>
    <dgm:pt modelId="{10FF3479-F378-4059-970D-00DD34F8950F}">
      <dgm:prSet/>
      <dgm:spPr/>
      <dgm:t>
        <a:bodyPr/>
        <a:lstStyle/>
        <a:p>
          <a:r>
            <a:rPr lang="en-US"/>
            <a:t>What government actually does</a:t>
          </a:r>
        </a:p>
      </dgm:t>
    </dgm:pt>
    <dgm:pt modelId="{F4D3E8E4-B815-4E54-98F5-A7AABB62F8D5}" type="parTrans" cxnId="{D99AB0C6-9B9A-4EF8-90D0-DF7F1B56FE55}">
      <dgm:prSet/>
      <dgm:spPr/>
      <dgm:t>
        <a:bodyPr/>
        <a:lstStyle/>
        <a:p>
          <a:endParaRPr lang="en-US"/>
        </a:p>
      </dgm:t>
    </dgm:pt>
    <dgm:pt modelId="{C53E046F-2B51-4FCB-89DC-DFD3A2E0387D}" type="sibTrans" cxnId="{D99AB0C6-9B9A-4EF8-90D0-DF7F1B56FE55}">
      <dgm:prSet/>
      <dgm:spPr/>
      <dgm:t>
        <a:bodyPr/>
        <a:lstStyle/>
        <a:p>
          <a:endParaRPr lang="en-US"/>
        </a:p>
      </dgm:t>
    </dgm:pt>
    <dgm:pt modelId="{4D52219F-FE78-4289-8747-94B9CD628043}" type="pres">
      <dgm:prSet presAssocID="{C49403F1-DE29-438A-85C8-187DA23DDAFD}" presName="linear" presStyleCnt="0">
        <dgm:presLayoutVars>
          <dgm:animLvl val="lvl"/>
          <dgm:resizeHandles val="exact"/>
        </dgm:presLayoutVars>
      </dgm:prSet>
      <dgm:spPr/>
    </dgm:pt>
    <dgm:pt modelId="{AA7668E9-1226-4F93-8C1D-2E6DDB26BE3A}" type="pres">
      <dgm:prSet presAssocID="{4428F3E9-6443-4D88-937F-30C649F006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49B3FC-C1E0-4F3C-805B-A066C40EBFC7}" type="pres">
      <dgm:prSet presAssocID="{10F7479F-CDBE-41B1-84CD-8F00A6947C1E}" presName="spacer" presStyleCnt="0"/>
      <dgm:spPr/>
    </dgm:pt>
    <dgm:pt modelId="{488B0E1B-3084-4F3F-920C-C737112A733A}" type="pres">
      <dgm:prSet presAssocID="{2D4EFD0E-569B-49DD-BE5F-E69C01DED6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106668-382B-4A9B-BC74-7721695EEAEF}" type="pres">
      <dgm:prSet presAssocID="{C2BDE931-3DCF-4BEB-8C50-38B32AE364FF}" presName="spacer" presStyleCnt="0"/>
      <dgm:spPr/>
    </dgm:pt>
    <dgm:pt modelId="{21D77DF4-BFD1-4022-9874-E30DB5ACD3B9}" type="pres">
      <dgm:prSet presAssocID="{10FF3479-F378-4059-970D-00DD34F895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4B655D-AE6E-4AB9-988A-5B4129CE5CF2}" srcId="{C49403F1-DE29-438A-85C8-187DA23DDAFD}" destId="{4428F3E9-6443-4D88-937F-30C649F006D7}" srcOrd="0" destOrd="0" parTransId="{A7A772C1-FDC8-4ACF-AD46-8D5EC65F1B17}" sibTransId="{10F7479F-CDBE-41B1-84CD-8F00A6947C1E}"/>
    <dgm:cxn modelId="{B984486F-A5F6-4141-9E1C-A2CF82247F78}" type="presOf" srcId="{4428F3E9-6443-4D88-937F-30C649F006D7}" destId="{AA7668E9-1226-4F93-8C1D-2E6DDB26BE3A}" srcOrd="0" destOrd="0" presId="urn:microsoft.com/office/officeart/2005/8/layout/vList2"/>
    <dgm:cxn modelId="{56F6AB54-B238-4D47-95B8-CC0383B23F9D}" type="presOf" srcId="{10FF3479-F378-4059-970D-00DD34F8950F}" destId="{21D77DF4-BFD1-4022-9874-E30DB5ACD3B9}" srcOrd="0" destOrd="0" presId="urn:microsoft.com/office/officeart/2005/8/layout/vList2"/>
    <dgm:cxn modelId="{38CACD74-1FB3-4909-93B9-139A17E87149}" type="presOf" srcId="{2D4EFD0E-569B-49DD-BE5F-E69C01DED680}" destId="{488B0E1B-3084-4F3F-920C-C737112A733A}" srcOrd="0" destOrd="0" presId="urn:microsoft.com/office/officeart/2005/8/layout/vList2"/>
    <dgm:cxn modelId="{12627489-A5C9-4058-8E8F-D09E4D4A814A}" type="presOf" srcId="{C49403F1-DE29-438A-85C8-187DA23DDAFD}" destId="{4D52219F-FE78-4289-8747-94B9CD628043}" srcOrd="0" destOrd="0" presId="urn:microsoft.com/office/officeart/2005/8/layout/vList2"/>
    <dgm:cxn modelId="{B16883B9-27F2-4060-93BA-3AB44BDB02B7}" srcId="{C49403F1-DE29-438A-85C8-187DA23DDAFD}" destId="{2D4EFD0E-569B-49DD-BE5F-E69C01DED680}" srcOrd="1" destOrd="0" parTransId="{2A33EA96-28B1-4D0B-B4B5-3F7A3456A8F5}" sibTransId="{C2BDE931-3DCF-4BEB-8C50-38B32AE364FF}"/>
    <dgm:cxn modelId="{D99AB0C6-9B9A-4EF8-90D0-DF7F1B56FE55}" srcId="{C49403F1-DE29-438A-85C8-187DA23DDAFD}" destId="{10FF3479-F378-4059-970D-00DD34F8950F}" srcOrd="2" destOrd="0" parTransId="{F4D3E8E4-B815-4E54-98F5-A7AABB62F8D5}" sibTransId="{C53E046F-2B51-4FCB-89DC-DFD3A2E0387D}"/>
    <dgm:cxn modelId="{FE7D44E5-0969-4655-B61E-8A9AB9FCEB29}" type="presParOf" srcId="{4D52219F-FE78-4289-8747-94B9CD628043}" destId="{AA7668E9-1226-4F93-8C1D-2E6DDB26BE3A}" srcOrd="0" destOrd="0" presId="urn:microsoft.com/office/officeart/2005/8/layout/vList2"/>
    <dgm:cxn modelId="{B0352949-DC7E-4D19-817C-E08E5D57F4F8}" type="presParOf" srcId="{4D52219F-FE78-4289-8747-94B9CD628043}" destId="{7949B3FC-C1E0-4F3C-805B-A066C40EBFC7}" srcOrd="1" destOrd="0" presId="urn:microsoft.com/office/officeart/2005/8/layout/vList2"/>
    <dgm:cxn modelId="{B0444693-DF4F-4E8A-82C7-909205C68E3F}" type="presParOf" srcId="{4D52219F-FE78-4289-8747-94B9CD628043}" destId="{488B0E1B-3084-4F3F-920C-C737112A733A}" srcOrd="2" destOrd="0" presId="urn:microsoft.com/office/officeart/2005/8/layout/vList2"/>
    <dgm:cxn modelId="{52BD67CC-3BBF-4351-9E00-B3763102F8EC}" type="presParOf" srcId="{4D52219F-FE78-4289-8747-94B9CD628043}" destId="{0E106668-382B-4A9B-BC74-7721695EEAEF}" srcOrd="3" destOrd="0" presId="urn:microsoft.com/office/officeart/2005/8/layout/vList2"/>
    <dgm:cxn modelId="{04D3D546-6ABC-4268-A0F4-0E7EC13AA0D7}" type="presParOf" srcId="{4D52219F-FE78-4289-8747-94B9CD628043}" destId="{21D77DF4-BFD1-4022-9874-E30DB5ACD3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3F579-AA6C-46F4-8616-FF652CAE76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182F04-B662-40EA-B20A-908D79E90745}">
      <dgm:prSet/>
      <dgm:spPr/>
      <dgm:t>
        <a:bodyPr/>
        <a:lstStyle/>
        <a:p>
          <a:r>
            <a:rPr lang="en-US"/>
            <a:t>Based upon law and is authoritative</a:t>
          </a:r>
        </a:p>
      </dgm:t>
    </dgm:pt>
    <dgm:pt modelId="{F34AD960-33F6-4CF6-B80F-D9A96602AB72}" type="parTrans" cxnId="{DFEB66D4-0BB2-4E7E-98B7-31E29FF97087}">
      <dgm:prSet/>
      <dgm:spPr/>
      <dgm:t>
        <a:bodyPr/>
        <a:lstStyle/>
        <a:p>
          <a:endParaRPr lang="en-US"/>
        </a:p>
      </dgm:t>
    </dgm:pt>
    <dgm:pt modelId="{820CE8E1-5AC1-4B82-B00A-11C791B9162A}" type="sibTrans" cxnId="{DFEB66D4-0BB2-4E7E-98B7-31E29FF97087}">
      <dgm:prSet/>
      <dgm:spPr/>
      <dgm:t>
        <a:bodyPr/>
        <a:lstStyle/>
        <a:p>
          <a:endParaRPr lang="en-US"/>
        </a:p>
      </dgm:t>
    </dgm:pt>
    <dgm:pt modelId="{2E3F7F7D-0A6C-4832-8B5E-AB919BF53A07}">
      <dgm:prSet/>
      <dgm:spPr/>
      <dgm:t>
        <a:bodyPr/>
        <a:lstStyle/>
        <a:p>
          <a:r>
            <a:rPr lang="en-US"/>
            <a:t>Result of political process</a:t>
          </a:r>
        </a:p>
      </dgm:t>
    </dgm:pt>
    <dgm:pt modelId="{83CF69ED-ADB2-4070-A6BA-8B23EC3AE8C6}" type="parTrans" cxnId="{BB2DF5E5-5C62-4C28-8AEE-9D8282C0FCD4}">
      <dgm:prSet/>
      <dgm:spPr/>
      <dgm:t>
        <a:bodyPr/>
        <a:lstStyle/>
        <a:p>
          <a:endParaRPr lang="en-US"/>
        </a:p>
      </dgm:t>
    </dgm:pt>
    <dgm:pt modelId="{E94E6F1A-117F-445F-8ACD-4A5662DCEBB1}" type="sibTrans" cxnId="{BB2DF5E5-5C62-4C28-8AEE-9D8282C0FCD4}">
      <dgm:prSet/>
      <dgm:spPr/>
      <dgm:t>
        <a:bodyPr/>
        <a:lstStyle/>
        <a:p>
          <a:endParaRPr lang="en-US"/>
        </a:p>
      </dgm:t>
    </dgm:pt>
    <dgm:pt modelId="{7F6708AE-0A5D-441E-82E8-2200D12D12DC}" type="pres">
      <dgm:prSet presAssocID="{AD33F579-AA6C-46F4-8616-FF652CAE7636}" presName="linear" presStyleCnt="0">
        <dgm:presLayoutVars>
          <dgm:animLvl val="lvl"/>
          <dgm:resizeHandles val="exact"/>
        </dgm:presLayoutVars>
      </dgm:prSet>
      <dgm:spPr/>
    </dgm:pt>
    <dgm:pt modelId="{3D80BA40-7B68-40BC-93D8-BCCE989F75C7}" type="pres">
      <dgm:prSet presAssocID="{9E182F04-B662-40EA-B20A-908D79E907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AFB94E-398C-4B68-A220-3779A2541361}" type="pres">
      <dgm:prSet presAssocID="{820CE8E1-5AC1-4B82-B00A-11C791B9162A}" presName="spacer" presStyleCnt="0"/>
      <dgm:spPr/>
    </dgm:pt>
    <dgm:pt modelId="{D9F4C74A-E948-4324-BD80-213BC6AA70AE}" type="pres">
      <dgm:prSet presAssocID="{2E3F7F7D-0A6C-4832-8B5E-AB919BF53A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EF5003E-5543-44D3-AA23-26AAD70A2D37}" type="presOf" srcId="{AD33F579-AA6C-46F4-8616-FF652CAE7636}" destId="{7F6708AE-0A5D-441E-82E8-2200D12D12DC}" srcOrd="0" destOrd="0" presId="urn:microsoft.com/office/officeart/2005/8/layout/vList2"/>
    <dgm:cxn modelId="{1A9987B9-B85D-4E55-81C5-B1DDD52ED169}" type="presOf" srcId="{2E3F7F7D-0A6C-4832-8B5E-AB919BF53A07}" destId="{D9F4C74A-E948-4324-BD80-213BC6AA70AE}" srcOrd="0" destOrd="0" presId="urn:microsoft.com/office/officeart/2005/8/layout/vList2"/>
    <dgm:cxn modelId="{DFEB66D4-0BB2-4E7E-98B7-31E29FF97087}" srcId="{AD33F579-AA6C-46F4-8616-FF652CAE7636}" destId="{9E182F04-B662-40EA-B20A-908D79E90745}" srcOrd="0" destOrd="0" parTransId="{F34AD960-33F6-4CF6-B80F-D9A96602AB72}" sibTransId="{820CE8E1-5AC1-4B82-B00A-11C791B9162A}"/>
    <dgm:cxn modelId="{BB2DF5E5-5C62-4C28-8AEE-9D8282C0FCD4}" srcId="{AD33F579-AA6C-46F4-8616-FF652CAE7636}" destId="{2E3F7F7D-0A6C-4832-8B5E-AB919BF53A07}" srcOrd="1" destOrd="0" parTransId="{83CF69ED-ADB2-4070-A6BA-8B23EC3AE8C6}" sibTransId="{E94E6F1A-117F-445F-8ACD-4A5662DCEBB1}"/>
    <dgm:cxn modelId="{349927E8-1707-4517-9881-D07FBB7EB0C9}" type="presOf" srcId="{9E182F04-B662-40EA-B20A-908D79E90745}" destId="{3D80BA40-7B68-40BC-93D8-BCCE989F75C7}" srcOrd="0" destOrd="0" presId="urn:microsoft.com/office/officeart/2005/8/layout/vList2"/>
    <dgm:cxn modelId="{6408B1D0-FE19-4F3F-A419-5D0C909A70B7}" type="presParOf" srcId="{7F6708AE-0A5D-441E-82E8-2200D12D12DC}" destId="{3D80BA40-7B68-40BC-93D8-BCCE989F75C7}" srcOrd="0" destOrd="0" presId="urn:microsoft.com/office/officeart/2005/8/layout/vList2"/>
    <dgm:cxn modelId="{7220D5B7-FE22-46C1-8F38-F5D4F9E62181}" type="presParOf" srcId="{7F6708AE-0A5D-441E-82E8-2200D12D12DC}" destId="{4AAFB94E-398C-4B68-A220-3779A2541361}" srcOrd="1" destOrd="0" presId="urn:microsoft.com/office/officeart/2005/8/layout/vList2"/>
    <dgm:cxn modelId="{C315419A-75EA-46DE-ABC5-A1A90B8E67DC}" type="presParOf" srcId="{7F6708AE-0A5D-441E-82E8-2200D12D12DC}" destId="{D9F4C74A-E948-4324-BD80-213BC6AA70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810A0-70F2-4F85-8FA3-5F90BD9E23E9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Democracy</a:t>
          </a:r>
        </a:p>
      </dsp:txBody>
      <dsp:txXfrm>
        <a:off x="3433446" y="70578"/>
        <a:ext cx="3648708" cy="1265378"/>
      </dsp:txXfrm>
    </dsp:sp>
    <dsp:sp modelId="{5E7B560B-0E70-4F91-9B73-F2BF91C0E9C9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Republic</a:t>
          </a:r>
        </a:p>
      </dsp:txBody>
      <dsp:txXfrm>
        <a:off x="3433446" y="1542979"/>
        <a:ext cx="3648708" cy="1265378"/>
      </dsp:txXfrm>
    </dsp:sp>
    <dsp:sp modelId="{9EB32109-5B86-4CA7-B317-1C9A271E4D08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Pure Democracy</a:t>
          </a:r>
        </a:p>
      </dsp:txBody>
      <dsp:txXfrm>
        <a:off x="3433446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A04B-F33A-4BD7-9EFA-2858CF63D64E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B9CD2-5D52-4EB6-AF79-28F301E20138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Noun: principles on which social laws are based</a:t>
          </a:r>
        </a:p>
      </dsp:txBody>
      <dsp:txXfrm>
        <a:off x="602678" y="725825"/>
        <a:ext cx="4463730" cy="2771523"/>
      </dsp:txXfrm>
    </dsp:sp>
    <dsp:sp modelId="{696E2EE9-17EA-4A24-BBB9-B3EB0BB8A4DA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5019C-58F8-4317-A2F5-2256E70DEC5A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Law: principle that injury to the public good is a basis for denying the legality of a contract/transaction</a:t>
          </a:r>
        </a:p>
      </dsp:txBody>
      <dsp:txXfrm>
        <a:off x="6269123" y="725825"/>
        <a:ext cx="4463730" cy="2771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F37FF-32B2-4076-85E3-CCBF7759F931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E3680-7CED-41E7-A676-4F3F1D13D14E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Policy: made in response to an issue or problem </a:t>
          </a:r>
        </a:p>
      </dsp:txBody>
      <dsp:txXfrm>
        <a:off x="602678" y="725825"/>
        <a:ext cx="4463730" cy="2771523"/>
      </dsp:txXfrm>
    </dsp:sp>
    <dsp:sp modelId="{338ABE26-57FC-408F-B331-ACBD155E896D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9D8B4-F87A-46C0-9C1B-A756A8B33B42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Policy: what the government chooses to do in actuality </a:t>
          </a:r>
        </a:p>
      </dsp:txBody>
      <dsp:txXfrm>
        <a:off x="6269123" y="725825"/>
        <a:ext cx="4463730" cy="2771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668E9-1226-4F93-8C1D-2E6DDB26BE3A}">
      <dsp:nvSpPr>
        <dsp:cNvPr id="0" name=""/>
        <dsp:cNvSpPr/>
      </dsp:nvSpPr>
      <dsp:spPr>
        <a:xfrm>
          <a:off x="0" y="57446"/>
          <a:ext cx="6589260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Courses of action not mere decisions</a:t>
          </a:r>
        </a:p>
      </dsp:txBody>
      <dsp:txXfrm>
        <a:off x="79618" y="137064"/>
        <a:ext cx="6430024" cy="1471744"/>
      </dsp:txXfrm>
    </dsp:sp>
    <dsp:sp modelId="{488B0E1B-3084-4F3F-920C-C737112A733A}">
      <dsp:nvSpPr>
        <dsp:cNvPr id="0" name=""/>
        <dsp:cNvSpPr/>
      </dsp:nvSpPr>
      <dsp:spPr>
        <a:xfrm>
          <a:off x="0" y="1806506"/>
          <a:ext cx="6589260" cy="16309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Goal-oriented</a:t>
          </a:r>
        </a:p>
      </dsp:txBody>
      <dsp:txXfrm>
        <a:off x="79618" y="1886124"/>
        <a:ext cx="6430024" cy="1471744"/>
      </dsp:txXfrm>
    </dsp:sp>
    <dsp:sp modelId="{21D77DF4-BFD1-4022-9874-E30DB5ACD3B9}">
      <dsp:nvSpPr>
        <dsp:cNvPr id="0" name=""/>
        <dsp:cNvSpPr/>
      </dsp:nvSpPr>
      <dsp:spPr>
        <a:xfrm>
          <a:off x="0" y="3555566"/>
          <a:ext cx="6589260" cy="16309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government actually does</a:t>
          </a:r>
        </a:p>
      </dsp:txBody>
      <dsp:txXfrm>
        <a:off x="79618" y="3635184"/>
        <a:ext cx="6430024" cy="1471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BA40-7B68-40BC-93D8-BCCE989F75C7}">
      <dsp:nvSpPr>
        <dsp:cNvPr id="0" name=""/>
        <dsp:cNvSpPr/>
      </dsp:nvSpPr>
      <dsp:spPr>
        <a:xfrm>
          <a:off x="0" y="313676"/>
          <a:ext cx="6589260" cy="222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Based upon law and is authoritative</a:t>
          </a:r>
        </a:p>
      </dsp:txBody>
      <dsp:txXfrm>
        <a:off x="108746" y="422422"/>
        <a:ext cx="6371768" cy="2010188"/>
      </dsp:txXfrm>
    </dsp:sp>
    <dsp:sp modelId="{D9F4C74A-E948-4324-BD80-213BC6AA70AE}">
      <dsp:nvSpPr>
        <dsp:cNvPr id="0" name=""/>
        <dsp:cNvSpPr/>
      </dsp:nvSpPr>
      <dsp:spPr>
        <a:xfrm>
          <a:off x="0" y="2702636"/>
          <a:ext cx="6589260" cy="22276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Result of political process</a:t>
          </a:r>
        </a:p>
      </dsp:txBody>
      <dsp:txXfrm>
        <a:off x="108746" y="2811382"/>
        <a:ext cx="6371768" cy="201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843D-CDCD-C32E-C0A4-0C708EB4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EC270-65A6-6528-C98F-D9B34779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B5AB8-8057-4CEE-E3E4-CF1C4552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1E43F-258E-634E-2E3A-3ACC9F41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9DD6-056A-5B23-0C74-8553C803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3AE2-669A-C304-171C-44BB879C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4B9E3-AA00-D2BA-6750-C2278D46A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958C6-1013-24E8-D993-A3951678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788F-6774-5451-6962-4576811D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5D551-8CD5-1CC4-29D2-5C40A569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182BE-1A70-6B3B-80AF-20AE067D7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713ED-869C-B26C-37A1-7B795CAAA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F08-CC30-9CFE-2A20-768C19B2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DE6E6-827E-8B9C-8E10-9B2711A8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A8FD3-9C2F-BAD6-A71D-E59580CB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6473-9B13-4713-3FBF-F0974AC0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432F-9462-2196-0238-96992FE6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718AE-487A-61D5-BF97-79E0CC9D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295E-6F81-E5D3-AC22-19A61D39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AC4E-8B22-EB6E-54DB-477BF878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DC67-1725-3EB8-269C-66C3730E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F77AD-38A8-6D34-9A83-B8003DFC1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7461-2203-6F16-F2F2-6861682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DDB6-948C-E35C-BEE4-E1FECC95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F703-03E9-EFE9-CC9D-3F4EE6B0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3A41-9AC4-84C6-E4CC-B5E442D1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F065-90E6-B8B9-FE20-71EBB5DAF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3A0A7-43C9-500F-E5AF-A8585DFE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61D81-8CEF-1F73-3F52-8E2361DD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F5DB6-4B67-DFBD-8A03-4C11E081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D66A5-3DFF-7619-B3A6-A5CA5396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666F-70DA-A8F7-0A4C-ECF945C6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4062-EA94-7B38-3908-EC4BD5B0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24000-2EBC-D982-8C2E-CCC129678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7F4CB-EBD3-41DF-7082-51FA0B5F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00325-48C3-F1C4-D910-A9FA1DA13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4CA24-6413-4CA7-76DD-A914B8F7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D9ED1-EC2B-BCAE-5FA9-4D707488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058A9-A6AC-98BF-CD2B-5363CF71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611C-4D7D-7E7B-8872-4DA7A7E0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748DF-EF46-59DE-9958-B511C80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12184-C330-57D3-AE93-B4717D7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C0A4B-A6E6-4170-72E0-8E0DCCC7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7B0DC-9CB6-8E06-DF22-1AAA10A9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0C750-3756-09C9-1837-0018CDA5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A1DBD-9E85-03CD-7AAF-59D4463E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A126-30EC-2352-37F4-6BCD9607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65B9-92E3-3A23-EC3B-3F8084F4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91F52-0ABC-DED5-A722-04E25A78D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31E1-002C-F4E8-B83C-5FF2F8BD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6D19B-565C-7049-51FE-0CCD4F68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9E48-542A-67C5-5C68-FBD072F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B2B7-86B4-9882-9C4E-635AB80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13013-D4A0-C66E-D2AB-2E4153687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86D52-8614-EC8E-6B0F-160C6BF98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E9D1-8FF7-B600-877A-B0DFE6D2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97E14-6E73-5A0B-66BA-CE4783C9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059A2-8505-61E9-7E8A-757F5C97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B52FD-B766-01F0-836A-BDE3EEBE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21012-566E-6556-65A1-762237BAE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1F035-90CC-0A69-1E42-7E01A3C29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4B7EC-14EA-413C-9A2B-F668596A6D5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F2727-1F35-E38E-255D-D820FCA34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5AF47-13D6-EE85-5A74-323D75028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A62648-319F-4CFE-AD5C-296CC656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96A3E-1309-E110-8590-7D3327E56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02239-4077-A22D-6870-2184ED96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4293802"/>
            <a:ext cx="9144000" cy="1655762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r>
              <a:rPr lang="en-US" dirty="0"/>
              <a:t>  </a:t>
            </a:r>
            <a:r>
              <a:rPr lang="en-US" sz="10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POLICY</a:t>
            </a:r>
          </a:p>
          <a:p>
            <a:endParaRPr lang="en-US" dirty="0"/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Margaret Polen, Vice President for Public Policy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Certified FCL Trainer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2024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BD727F-56A9-19E1-E047-A79CB9AE6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862" y="493863"/>
            <a:ext cx="7156174" cy="3345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03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1B523-E166-D743-A6A4-49E2DCC4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LIFE CYCLE of an ISSUE</a:t>
            </a:r>
          </a:p>
        </p:txBody>
      </p:sp>
      <p:pic>
        <p:nvPicPr>
          <p:cNvPr id="5" name="Picture 4" descr="3D spheres connected with a red line">
            <a:extLst>
              <a:ext uri="{FF2B5EF4-FFF2-40B4-BE49-F238E27FC236}">
                <a16:creationId xmlns:a16="http://schemas.microsoft.com/office/drawing/2014/main" id="{6D01C472-1252-63FF-0B80-E8B2664CE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r="13724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1FF7-F9BA-4756-355A-4B46AC01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Identification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154493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3515AA8D-18B5-4236-DCE5-D84A0D56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" r="20063" b="2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CC0C4-DBA3-3C81-DE21-63395375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2DE4-1E7C-F916-CF86-938941D8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Priorities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the Issue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Alternative Solutions &amp; Consequences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Choice</a:t>
            </a:r>
          </a:p>
        </p:txBody>
      </p:sp>
    </p:spTree>
    <p:extLst>
      <p:ext uri="{BB962C8B-B14F-4D97-AF65-F5344CB8AC3E}">
        <p14:creationId xmlns:p14="http://schemas.microsoft.com/office/powerpoint/2010/main" val="119393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94A4E0EC-E9FD-1F88-16E2-4AAEEF96D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1" r="361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DCC3D-223D-9916-30C6-19650CC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0139-56CE-7347-5016-F0A19185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Plan of Action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the Plan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Your Efforts</a:t>
            </a:r>
          </a:p>
        </p:txBody>
      </p:sp>
    </p:spTree>
    <p:extLst>
      <p:ext uri="{BB962C8B-B14F-4D97-AF65-F5344CB8AC3E}">
        <p14:creationId xmlns:p14="http://schemas.microsoft.com/office/powerpoint/2010/main" val="401800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69202BE7-822E-28C6-C9AF-A83461E60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3" r="2318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634C5-76DC-5DF6-0DEA-FAC494FA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BECOMING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91CE-960A-C3B6-2F73-0DBC01E4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 Yourself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Your Representatives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</a:p>
        </p:txBody>
      </p:sp>
    </p:spTree>
    <p:extLst>
      <p:ext uri="{BB962C8B-B14F-4D97-AF65-F5344CB8AC3E}">
        <p14:creationId xmlns:p14="http://schemas.microsoft.com/office/powerpoint/2010/main" val="297404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720A1-D839-D995-3409-C6EC983B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BECOMING INVOLVED</a:t>
            </a:r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2E011FB7-6049-435A-DF32-2DB00A1F2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7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ACCB-CDD7-53C1-69C9-58FBF77E2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Others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Informed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Give Up</a:t>
            </a:r>
          </a:p>
        </p:txBody>
      </p:sp>
    </p:spTree>
    <p:extLst>
      <p:ext uri="{BB962C8B-B14F-4D97-AF65-F5344CB8AC3E}">
        <p14:creationId xmlns:p14="http://schemas.microsoft.com/office/powerpoint/2010/main" val="358336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282E7-AA16-2BAE-30C1-92B884AA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859" y="1978571"/>
            <a:ext cx="4869179" cy="1325563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86E4433F-28AC-81B3-48EA-469EAB498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4" r="22236" b="1"/>
          <a:stretch/>
        </p:blipFill>
        <p:spPr>
          <a:xfrm>
            <a:off x="-1" y="10"/>
            <a:ext cx="6324601" cy="6857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FDE3-3B34-A130-072D-0CDF868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919" y="1367624"/>
            <a:ext cx="5465763" cy="380072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SPECIFICALLY</a:t>
            </a:r>
          </a:p>
        </p:txBody>
      </p:sp>
    </p:spTree>
    <p:extLst>
      <p:ext uri="{BB962C8B-B14F-4D97-AF65-F5344CB8AC3E}">
        <p14:creationId xmlns:p14="http://schemas.microsoft.com/office/powerpoint/2010/main" val="162674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A4B9-C0F6-4207-B088-4966C5DB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83" y="68590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INDIVIDUAL?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F9FE-1270-1522-6760-D2E2DAE2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701323"/>
            <a:ext cx="4355265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Informed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with Local Government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Advocacy Groups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Letters and Petitions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995EBC41-7AC0-3694-5D50-0FA93E852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8F05C305-B6F9-8690-C201-8BD1AF8D2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1" r="492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BCF67-E5E2-D08E-5B5B-BB10134C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AS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F9C7-18BC-3798-CBC1-C8406ABC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898" y="1964986"/>
            <a:ext cx="5247340" cy="430064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Collaborate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for Office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 Others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Social Media</a:t>
            </a:r>
          </a:p>
        </p:txBody>
      </p:sp>
    </p:spTree>
    <p:extLst>
      <p:ext uri="{BB962C8B-B14F-4D97-AF65-F5344CB8AC3E}">
        <p14:creationId xmlns:p14="http://schemas.microsoft.com/office/powerpoint/2010/main" val="138599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F462-A6BF-A110-5A53-ECAF38D7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2422-0661-94FE-7DB4-0AC0493B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OUT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and holding a glittering sparkler at night">
            <a:extLst>
              <a:ext uri="{FF2B5EF4-FFF2-40B4-BE49-F238E27FC236}">
                <a16:creationId xmlns:a16="http://schemas.microsoft.com/office/drawing/2014/main" id="{E9130BF4-D92A-5DAC-C030-BD8E883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" r="4072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93E5A21D-32CF-3DCD-BC20-429AFF2E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9" y="457200"/>
            <a:ext cx="44428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A301E-439B-BEBC-84BF-AEE1B0C1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B7781-150D-B636-DAD2-E088EC26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6B5283-0635-3184-94DE-B8D83549F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297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13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D7FA-6A71-A254-3514-AD61236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FOOD SECURITY!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this!</a:t>
            </a:r>
          </a:p>
        </p:txBody>
      </p:sp>
      <p:pic>
        <p:nvPicPr>
          <p:cNvPr id="5" name="Picture 4" descr="Bees working on a honeycomb">
            <a:extLst>
              <a:ext uri="{FF2B5EF4-FFF2-40B4-BE49-F238E27FC236}">
                <a16:creationId xmlns:a16="http://schemas.microsoft.com/office/drawing/2014/main" id="{AD2F670C-068C-4876-3AD1-E9E60BA8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5" r="18938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18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0345-8841-0BED-2360-45E467BA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F241-9E3E-46B1-0648-D717045E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3600" b="1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 Hearth Fires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FCE’s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nafce.org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en-US" sz="3600" u="sng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33085-21F2-7403-6EF5-B4446A77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89" y="3880237"/>
            <a:ext cx="3749177" cy="193368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74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BD727F-56A9-19E1-E047-A79CB9AE6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79940"/>
            <a:ext cx="10905066" cy="5098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96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741BE-E871-5248-E7F9-97BAAE88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D86BB0-A535-6863-9640-FEE7ABC95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0315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88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86BE8-ABB6-4E10-57FB-179DFE70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80E5D8-5D3C-E675-576B-3E94519B9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27241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92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7D602-6CE6-6EA8-61FC-584E9285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vs 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9331-5D5B-5F29-975A-46833204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private problem/issue becomes a public issue when it no longer affects just the individual &amp; those immediately around that individual.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then spills over into the wider public or society as a whole.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99A90C85-8E02-3E76-ECA0-7664DE91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5" r="1253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4278B-B147-A863-4670-0AAFB499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PUBLIC POLICY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4536B64-3BCF-FC1B-D392-924EA1FE0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82292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86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C0F71-0A2D-BF62-0714-0BEED417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sz="2400"/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FEDAB4-2723-308F-D9A9-EDC12060E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8862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80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D0490FD5-B809-198E-46B5-DD04C17DD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02FC-F01A-CB50-7D56-107A409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WE AS CITIZENS NEED: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98C0-24B4-A23A-C737-7B252C58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Skills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Thinking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2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CCED0FE1-A64E-7471-2245-0B2562A15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8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150A7-0661-1DC4-193F-391CCE5E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0321-515A-880A-4F9A-26C31AA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work with diverse groups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Willingness to compromise</a:t>
            </a:r>
          </a:p>
        </p:txBody>
      </p:sp>
    </p:spTree>
    <p:extLst>
      <p:ext uri="{BB962C8B-B14F-4D97-AF65-F5344CB8AC3E}">
        <p14:creationId xmlns:p14="http://schemas.microsoft.com/office/powerpoint/2010/main" val="248269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289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DIFFERENCES</vt:lpstr>
      <vt:lpstr>DEFINITION</vt:lpstr>
      <vt:lpstr>DEFINITION</vt:lpstr>
      <vt:lpstr>PUBLIC vs PRIVATE</vt:lpstr>
      <vt:lpstr>CHARACTERISTICS of PUBLIC POLICY</vt:lpstr>
      <vt:lpstr> CHARACTERISTICS</vt:lpstr>
      <vt:lpstr>WE AS CITIZENS NEED:</vt:lpstr>
      <vt:lpstr>NEED</vt:lpstr>
      <vt:lpstr>LIFE CYCLE of an ISSUE</vt:lpstr>
      <vt:lpstr>LIFE CYCLE</vt:lpstr>
      <vt:lpstr>LIFE CYCLE</vt:lpstr>
      <vt:lpstr>BECOMING INVOLVED</vt:lpstr>
      <vt:lpstr>BECOMING INVOLVED</vt:lpstr>
      <vt:lpstr>WHAT CAN WE DO</vt:lpstr>
      <vt:lpstr>AS AN INDIVIDUAL?</vt:lpstr>
      <vt:lpstr>AS INDIVIDUALS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Polen</dc:creator>
  <cp:lastModifiedBy>Margaret Polen</cp:lastModifiedBy>
  <cp:revision>2</cp:revision>
  <cp:lastPrinted>2024-02-08T19:44:33Z</cp:lastPrinted>
  <dcterms:created xsi:type="dcterms:W3CDTF">2024-02-08T18:17:16Z</dcterms:created>
  <dcterms:modified xsi:type="dcterms:W3CDTF">2024-03-04T22:03:49Z</dcterms:modified>
</cp:coreProperties>
</file>