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0841F-E425-48F7-9670-23FA1712EBDA}" v="8" dt="2025-02-10T03:11:38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562" autoAdjust="0"/>
  </p:normalViewPr>
  <p:slideViewPr>
    <p:cSldViewPr snapToGrid="0">
      <p:cViewPr varScale="1">
        <p:scale>
          <a:sx n="37" d="100"/>
          <a:sy n="37" d="100"/>
        </p:scale>
        <p:origin x="1320" y="25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3"/>
    </p:cViewPr>
  </p:sorterViewPr>
  <p:notesViewPr>
    <p:cSldViewPr snapToGrid="0">
      <p:cViewPr varScale="1">
        <p:scale>
          <a:sx n="37" d="100"/>
          <a:sy n="37" d="100"/>
        </p:scale>
        <p:origin x="2445" y="4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Albaro" userId="7063981bed3d39be" providerId="LiveId" clId="{2110841F-E425-48F7-9670-23FA1712EBDA}"/>
    <pc:docChg chg="custSel addSld modSld sldOrd modNotesMaster modHandout">
      <pc:chgData name="Pamela Albaro" userId="7063981bed3d39be" providerId="LiveId" clId="{2110841F-E425-48F7-9670-23FA1712EBDA}" dt="2025-02-10T03:13:17.671" v="1384"/>
      <pc:docMkLst>
        <pc:docMk/>
      </pc:docMkLst>
      <pc:sldChg chg="addSp delSp modSp mod">
        <pc:chgData name="Pamela Albaro" userId="7063981bed3d39be" providerId="LiveId" clId="{2110841F-E425-48F7-9670-23FA1712EBDA}" dt="2025-02-10T02:45:18.718" v="821" actId="255"/>
        <pc:sldMkLst>
          <pc:docMk/>
          <pc:sldMk cId="3312640834" sldId="256"/>
        </pc:sldMkLst>
        <pc:spChg chg="mod">
          <ac:chgData name="Pamela Albaro" userId="7063981bed3d39be" providerId="LiveId" clId="{2110841F-E425-48F7-9670-23FA1712EBDA}" dt="2025-02-10T02:45:18.718" v="821" actId="255"/>
          <ac:spMkLst>
            <pc:docMk/>
            <pc:sldMk cId="3312640834" sldId="256"/>
            <ac:spMk id="2" creationId="{18313494-5264-76A4-1836-278DBDFA4328}"/>
          </ac:spMkLst>
        </pc:spChg>
        <pc:spChg chg="del mod">
          <ac:chgData name="Pamela Albaro" userId="7063981bed3d39be" providerId="LiveId" clId="{2110841F-E425-48F7-9670-23FA1712EBDA}" dt="2025-02-10T02:44:27.776" v="777" actId="478"/>
          <ac:spMkLst>
            <pc:docMk/>
            <pc:sldMk cId="3312640834" sldId="256"/>
            <ac:spMk id="3" creationId="{1D32EC31-C7EE-CD0B-C6DB-B534549FDD46}"/>
          </ac:spMkLst>
        </pc:spChg>
        <pc:spChg chg="add del mod">
          <ac:chgData name="Pamela Albaro" userId="7063981bed3d39be" providerId="LiveId" clId="{2110841F-E425-48F7-9670-23FA1712EBDA}" dt="2025-02-10T02:44:45.320" v="779" actId="478"/>
          <ac:spMkLst>
            <pc:docMk/>
            <pc:sldMk cId="3312640834" sldId="256"/>
            <ac:spMk id="5" creationId="{CDA31498-44E2-5303-E288-32C832E7B341}"/>
          </ac:spMkLst>
        </pc:spChg>
      </pc:sldChg>
      <pc:sldChg chg="addSp delSp modSp mod modClrScheme chgLayout">
        <pc:chgData name="Pamela Albaro" userId="7063981bed3d39be" providerId="LiveId" clId="{2110841F-E425-48F7-9670-23FA1712EBDA}" dt="2025-02-10T02:49:11.986" v="948" actId="20577"/>
        <pc:sldMkLst>
          <pc:docMk/>
          <pc:sldMk cId="159934672" sldId="257"/>
        </pc:sldMkLst>
        <pc:spChg chg="add mod ord">
          <ac:chgData name="Pamela Albaro" userId="7063981bed3d39be" providerId="LiveId" clId="{2110841F-E425-48F7-9670-23FA1712EBDA}" dt="2025-02-10T02:41:14.260" v="726"/>
          <ac:spMkLst>
            <pc:docMk/>
            <pc:sldMk cId="159934672" sldId="257"/>
            <ac:spMk id="2" creationId="{726950C2-2E12-D6CE-531D-201C4EEE6759}"/>
          </ac:spMkLst>
        </pc:spChg>
        <pc:spChg chg="del mod">
          <ac:chgData name="Pamela Albaro" userId="7063981bed3d39be" providerId="LiveId" clId="{2110841F-E425-48F7-9670-23FA1712EBDA}" dt="2025-02-10T02:39:10.367" v="718"/>
          <ac:spMkLst>
            <pc:docMk/>
            <pc:sldMk cId="159934672" sldId="257"/>
            <ac:spMk id="3" creationId="{E6818473-EE40-BC56-6DD2-1164CB52436C}"/>
          </ac:spMkLst>
        </pc:spChg>
        <pc:spChg chg="add mod ord">
          <ac:chgData name="Pamela Albaro" userId="7063981bed3d39be" providerId="LiveId" clId="{2110841F-E425-48F7-9670-23FA1712EBDA}" dt="2025-02-10T02:49:11.986" v="948" actId="20577"/>
          <ac:spMkLst>
            <pc:docMk/>
            <pc:sldMk cId="159934672" sldId="257"/>
            <ac:spMk id="4" creationId="{9C24DA1C-D465-B4AB-D43A-254132588C2F}"/>
          </ac:spMkLst>
        </pc:spChg>
      </pc:sldChg>
      <pc:sldChg chg="addSp delSp modSp new mod">
        <pc:chgData name="Pamela Albaro" userId="7063981bed3d39be" providerId="LiveId" clId="{2110841F-E425-48F7-9670-23FA1712EBDA}" dt="2025-02-10T03:03:50.462" v="1151" actId="1076"/>
        <pc:sldMkLst>
          <pc:docMk/>
          <pc:sldMk cId="3557071833" sldId="258"/>
        </pc:sldMkLst>
        <pc:spChg chg="del mod">
          <ac:chgData name="Pamela Albaro" userId="7063981bed3d39be" providerId="LiveId" clId="{2110841F-E425-48F7-9670-23FA1712EBDA}" dt="2025-02-10T02:49:33.830" v="950" actId="478"/>
          <ac:spMkLst>
            <pc:docMk/>
            <pc:sldMk cId="3557071833" sldId="258"/>
            <ac:spMk id="2" creationId="{835EE05F-BF6D-7609-F20D-633C17E330A1}"/>
          </ac:spMkLst>
        </pc:spChg>
        <pc:spChg chg="mod">
          <ac:chgData name="Pamela Albaro" userId="7063981bed3d39be" providerId="LiveId" clId="{2110841F-E425-48F7-9670-23FA1712EBDA}" dt="2025-02-10T03:03:50.462" v="1151" actId="1076"/>
          <ac:spMkLst>
            <pc:docMk/>
            <pc:sldMk cId="3557071833" sldId="258"/>
            <ac:spMk id="3" creationId="{547B7F46-A762-373A-1058-848ED5600467}"/>
          </ac:spMkLst>
        </pc:spChg>
        <pc:spChg chg="add del mod">
          <ac:chgData name="Pamela Albaro" userId="7063981bed3d39be" providerId="LiveId" clId="{2110841F-E425-48F7-9670-23FA1712EBDA}" dt="2025-02-10T02:50:56.262" v="963" actId="478"/>
          <ac:spMkLst>
            <pc:docMk/>
            <pc:sldMk cId="3557071833" sldId="258"/>
            <ac:spMk id="5" creationId="{AFFA523D-DD78-8D52-08D8-34A3D80F0E11}"/>
          </ac:spMkLst>
        </pc:spChg>
        <pc:spChg chg="add mod">
          <ac:chgData name="Pamela Albaro" userId="7063981bed3d39be" providerId="LiveId" clId="{2110841F-E425-48F7-9670-23FA1712EBDA}" dt="2025-02-10T02:51:10.447" v="984" actId="122"/>
          <ac:spMkLst>
            <pc:docMk/>
            <pc:sldMk cId="3557071833" sldId="258"/>
            <ac:spMk id="7" creationId="{E889BEE6-F5AD-83BA-491B-D08DED18A287}"/>
          </ac:spMkLst>
        </pc:spChg>
        <pc:picChg chg="add mod">
          <ac:chgData name="Pamela Albaro" userId="7063981bed3d39be" providerId="LiveId" clId="{2110841F-E425-48F7-9670-23FA1712EBDA}" dt="2025-02-10T02:59:41.548" v="1128" actId="14100"/>
          <ac:picMkLst>
            <pc:docMk/>
            <pc:sldMk cId="3557071833" sldId="258"/>
            <ac:picMk id="9" creationId="{A6199E6F-1BFB-38AF-DAFD-CD5A427C81B1}"/>
          </ac:picMkLst>
        </pc:picChg>
      </pc:sldChg>
      <pc:sldChg chg="modSp new mod">
        <pc:chgData name="Pamela Albaro" userId="7063981bed3d39be" providerId="LiveId" clId="{2110841F-E425-48F7-9670-23FA1712EBDA}" dt="2025-02-10T03:00:29.655" v="1148" actId="20577"/>
        <pc:sldMkLst>
          <pc:docMk/>
          <pc:sldMk cId="1845460476" sldId="259"/>
        </pc:sldMkLst>
        <pc:spChg chg="mod">
          <ac:chgData name="Pamela Albaro" userId="7063981bed3d39be" providerId="LiveId" clId="{2110841F-E425-48F7-9670-23FA1712EBDA}" dt="2025-02-10T02:54:11.601" v="999" actId="27636"/>
          <ac:spMkLst>
            <pc:docMk/>
            <pc:sldMk cId="1845460476" sldId="259"/>
            <ac:spMk id="2" creationId="{AB1D786F-63C0-A682-3B4A-39B312960588}"/>
          </ac:spMkLst>
        </pc:spChg>
        <pc:spChg chg="mod">
          <ac:chgData name="Pamela Albaro" userId="7063981bed3d39be" providerId="LiveId" clId="{2110841F-E425-48F7-9670-23FA1712EBDA}" dt="2025-02-10T03:00:29.655" v="1148" actId="20577"/>
          <ac:spMkLst>
            <pc:docMk/>
            <pc:sldMk cId="1845460476" sldId="259"/>
            <ac:spMk id="3" creationId="{83938E2C-D9F7-F574-7C60-3DAB9EF388F9}"/>
          </ac:spMkLst>
        </pc:spChg>
      </pc:sldChg>
      <pc:sldChg chg="modSp new mod">
        <pc:chgData name="Pamela Albaro" userId="7063981bed3d39be" providerId="LiveId" clId="{2110841F-E425-48F7-9670-23FA1712EBDA}" dt="2025-02-10T02:58:15.202" v="1123" actId="27636"/>
        <pc:sldMkLst>
          <pc:docMk/>
          <pc:sldMk cId="3826213448" sldId="260"/>
        </pc:sldMkLst>
        <pc:spChg chg="mod">
          <ac:chgData name="Pamela Albaro" userId="7063981bed3d39be" providerId="LiveId" clId="{2110841F-E425-48F7-9670-23FA1712EBDA}" dt="2025-02-10T02:58:15.202" v="1123" actId="27636"/>
          <ac:spMkLst>
            <pc:docMk/>
            <pc:sldMk cId="3826213448" sldId="260"/>
            <ac:spMk id="3" creationId="{F57F5D4D-3E9E-67F0-DDC2-EB895A93BE8C}"/>
          </ac:spMkLst>
        </pc:spChg>
      </pc:sldChg>
      <pc:sldChg chg="modSp new mod ord">
        <pc:chgData name="Pamela Albaro" userId="7063981bed3d39be" providerId="LiveId" clId="{2110841F-E425-48F7-9670-23FA1712EBDA}" dt="2025-02-10T03:13:17.671" v="1384"/>
        <pc:sldMkLst>
          <pc:docMk/>
          <pc:sldMk cId="2262668613" sldId="261"/>
        </pc:sldMkLst>
        <pc:spChg chg="mod">
          <ac:chgData name="Pamela Albaro" userId="7063981bed3d39be" providerId="LiveId" clId="{2110841F-E425-48F7-9670-23FA1712EBDA}" dt="2025-02-10T03:10:06.390" v="1217" actId="122"/>
          <ac:spMkLst>
            <pc:docMk/>
            <pc:sldMk cId="2262668613" sldId="261"/>
            <ac:spMk id="2" creationId="{F3A786FF-FF43-8F72-1EA6-5D717876D0A7}"/>
          </ac:spMkLst>
        </pc:spChg>
        <pc:spChg chg="mod">
          <ac:chgData name="Pamela Albaro" userId="7063981bed3d39be" providerId="LiveId" clId="{2110841F-E425-48F7-9670-23FA1712EBDA}" dt="2025-02-10T03:12:49.579" v="1382" actId="255"/>
          <ac:spMkLst>
            <pc:docMk/>
            <pc:sldMk cId="2262668613" sldId="261"/>
            <ac:spMk id="3" creationId="{824F45BA-D130-DB35-25C9-E9B074620FE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E693C5-85ED-4D28-FD96-4EBC7AAF4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073D0-BDC1-9039-3DC7-C519FF163F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A7F5E12-6DAA-443E-91C8-9A85432E3A1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573DE-457B-5249-719F-FA9768A5E8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3BEB5-B13C-2289-89DA-BFCF91CADF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DC656EF-83FC-4DE7-8179-5572949A4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2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4964125-9CD5-4BF6-9E6A-AC9D55DC4410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5929458-C8C2-4FA4-A456-A02F3FB51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0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9458-C8C2-4FA4-A456-A02F3FB514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1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9458-C8C2-4FA4-A456-A02F3FB514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6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9458-C8C2-4FA4-A456-A02F3FB514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18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9458-C8C2-4FA4-A456-A02F3FB514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9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929458-C8C2-4FA4-A456-A02F3FB514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05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39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35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25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54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845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36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9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1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2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04225F2-7107-4609-BCC2-77C63064A5E8}" type="datetime1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92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53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fce.org/resourcelibr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3494-5264-76A4-1836-278DBDFA4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4891548" cy="5287296"/>
          </a:xfrm>
        </p:spPr>
        <p:txBody>
          <a:bodyPr>
            <a:normAutofit/>
          </a:bodyPr>
          <a:lstStyle/>
          <a:p>
            <a:r>
              <a:rPr lang="en-US" sz="3600" dirty="0"/>
              <a:t>National FCE </a:t>
            </a:r>
            <a:br>
              <a:rPr lang="en-US" sz="3600" dirty="0"/>
            </a:br>
            <a:r>
              <a:rPr lang="en-US" sz="3600" dirty="0"/>
              <a:t>Recognition Award</a:t>
            </a:r>
          </a:p>
        </p:txBody>
      </p:sp>
      <p:pic>
        <p:nvPicPr>
          <p:cNvPr id="1026" name="Picture 2" descr="Untitled">
            <a:extLst>
              <a:ext uri="{FF2B5EF4-FFF2-40B4-BE49-F238E27FC236}">
                <a16:creationId xmlns:a16="http://schemas.microsoft.com/office/drawing/2014/main" id="{943A8E4E-27D9-D23E-C653-9E868393A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915751"/>
            <a:ext cx="5410200" cy="302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640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50C2-2E12-D6CE-531D-201C4EEE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FCE RECOGNITION AWARD AND FORM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4DA1C-D465-B4AB-D43A-254132588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award is for both groups and individual members to learn about options to make a difference in the community. </a:t>
            </a:r>
          </a:p>
          <a:p>
            <a:r>
              <a:rPr lang="en-US" dirty="0"/>
              <a:t>Your achievements will be recognized with a certificate at the National FCE Conference.</a:t>
            </a:r>
          </a:p>
          <a:p>
            <a:r>
              <a:rPr lang="en-US" dirty="0"/>
              <a:t>Use the National FCE Recognition Award Form page 2 to keep track of your progress and then submit for recognition. (Some activities will not apply to your or your group.)</a:t>
            </a:r>
          </a:p>
        </p:txBody>
      </p:sp>
    </p:spTree>
    <p:extLst>
      <p:ext uri="{BB962C8B-B14F-4D97-AF65-F5344CB8AC3E}">
        <p14:creationId xmlns:p14="http://schemas.microsoft.com/office/powerpoint/2010/main" val="15993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B7F46-A762-373A-1058-848ED5600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05049"/>
            <a:ext cx="9603275" cy="3450613"/>
          </a:xfrm>
        </p:spPr>
        <p:txBody>
          <a:bodyPr>
            <a:normAutofit fontScale="77500" lnSpcReduction="20000"/>
          </a:bodyPr>
          <a:lstStyle/>
          <a:p>
            <a:pPr marL="6350" marR="0" indent="-6350">
              <a:lnSpc>
                <a:spcPct val="107000"/>
              </a:lnSpc>
            </a:pPr>
            <a:r>
              <a:rPr lang="en-US" sz="1800" b="1" i="1" u="sng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EDUCATION</a:t>
            </a:r>
            <a:r>
              <a:rPr lang="en-US" sz="1800" b="1" i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b="0" i="0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b="1" i="1" u="sng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a National FCE Hearth Fire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a second National FCE Hearth Fire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a local Education program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a second local Education program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an ACWW Program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Share at least 1 local program/lesson with another group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Share at least 1 National/ACWW lesson/program with another group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Promote Awareness of Food Security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National FCE’s CHARACTER COUNTS!® Pillar lesson for the current year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National FCE’s friends’ storybook 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889BEE6-F5AD-83BA-491B-D08DED18A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Ways to get involved</a:t>
            </a:r>
          </a:p>
        </p:txBody>
      </p:sp>
      <p:pic>
        <p:nvPicPr>
          <p:cNvPr id="9" name="Picture 8" descr="A black and white circular logo&#10;&#10;AI-generated content may be incorrect.">
            <a:extLst>
              <a:ext uri="{FF2B5EF4-FFF2-40B4-BE49-F238E27FC236}">
                <a16:creationId xmlns:a16="http://schemas.microsoft.com/office/drawing/2014/main" id="{A6199E6F-1BFB-38AF-DAFD-CD5A427C8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444" y="4247536"/>
            <a:ext cx="1124665" cy="110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7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A7A6-89B8-C2FE-5AFB-BD3C68CD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F5D4D-3E9E-67F0-DDC2-EB895A93B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350" marR="0" indent="-6350">
              <a:lnSpc>
                <a:spcPct val="107000"/>
              </a:lnSpc>
            </a:pPr>
            <a:r>
              <a:rPr lang="en-US" sz="1800" b="1" i="1" u="sng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ACTION</a:t>
            </a:r>
            <a:r>
              <a:rPr lang="en-US" sz="1800" b="1" i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US" sz="1800" b="0" i="0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b="1" i="1" u="sng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Meet at least six times during the year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Participate in a community service or submit Community Service Award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Volunteer to local agencies</a:t>
            </a:r>
            <a:r>
              <a:rPr lang="en-US" sz="1800" i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Promote the 4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grade Essay and Artwork Contest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Participate in a literacy project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Participate in a 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amily </a:t>
            </a:r>
            <a:r>
              <a:rPr lang="en-US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hoic</a:t>
            </a:r>
            <a:r>
              <a:rPr lang="en-US" sz="180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Media project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Contribute to National FCE Funds/projects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Contribute to State Funds/projects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Contribute to ACWW Funds/projects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Gain one or more new members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1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D786F-63C0-A682-3B4A-39B312960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48764"/>
            <a:ext cx="9603275" cy="96528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38E2C-D9F7-F574-7C60-3DAB9EF38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350" marR="0" indent="-6350">
              <a:lnSpc>
                <a:spcPct val="107000"/>
              </a:lnSpc>
            </a:pPr>
            <a:r>
              <a:rPr lang="en-US" sz="1800" b="1" i="1" u="sng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LEADERSHIP</a:t>
            </a:r>
            <a:r>
              <a:rPr lang="en-US" sz="1800" b="1" i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b="0" i="0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b="1" i="1" u="sng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Use National FCL materials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Discuss a state, national, or international newsletter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Submit completed National FCE Program/Activity Report </a:t>
            </a:r>
          </a:p>
          <a:p>
            <a:pPr marL="6350" marR="130810" indent="-6350">
              <a:lnSpc>
                <a:spcPct val="104000"/>
              </a:lnSpc>
              <a:spcAft>
                <a:spcPts val="15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Promote FCE in the Media (Social, TV, radio, newspaper, display at community event/location</a:t>
            </a:r>
          </a:p>
          <a:p>
            <a:pPr marL="6350" marR="130810" indent="-6350">
              <a:lnSpc>
                <a:spcPct val="104000"/>
              </a:lnSpc>
              <a:spcAft>
                <a:spcPts val="15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__ Promote National FCE Week October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Participate in ACWW’s Day of the Family or Women Walk the World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Attend a leadership training  </a:t>
            </a:r>
          </a:p>
          <a:p>
            <a:pPr marL="6350" marR="0" indent="-6350">
              <a:lnSpc>
                <a:spcPct val="104000"/>
              </a:lnSpc>
              <a:spcAft>
                <a:spcPts val="25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Attend and report on the State Conference and/or National FCE Conference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 Serve as elected or appointed county, area or state FCE position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__ Provide leadership training in the community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6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86FF-FF43-8F72-1EA6-5D717876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to go for more information and the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45BA-D130-DB35-25C9-E9B074620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200" dirty="0"/>
              <a:t>The National FCE Quick Resources webpage: </a:t>
            </a:r>
            <a:r>
              <a:rPr lang="en-US" sz="3200" dirty="0">
                <a:hlinkClick r:id="rId2"/>
              </a:rPr>
              <a:t>https://www.nafce.org/resourcelibrary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686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2504</TotalTime>
  <Words>384</Words>
  <Application>Microsoft Office PowerPoint</Application>
  <PresentationFormat>Widescreen</PresentationFormat>
  <Paragraphs>46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Gill Sans MT</vt:lpstr>
      <vt:lpstr>Gallery</vt:lpstr>
      <vt:lpstr>National FCE  Recognition Award</vt:lpstr>
      <vt:lpstr>National FCE RECOGNITION AWARD AND FORM</vt:lpstr>
      <vt:lpstr>Ways to get involved</vt:lpstr>
      <vt:lpstr>PowerPoint Presentation</vt:lpstr>
      <vt:lpstr>PowerPoint Presentation</vt:lpstr>
      <vt:lpstr>Where to go for more information and the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Pamela Albaro</dc:creator>
  <cp:lastModifiedBy>Pamela Albaro</cp:lastModifiedBy>
  <cp:revision>2</cp:revision>
  <cp:lastPrinted>2025-02-10T03:07:55Z</cp:lastPrinted>
  <dcterms:created xsi:type="dcterms:W3CDTF">2025-02-03T22:28:30Z</dcterms:created>
  <dcterms:modified xsi:type="dcterms:W3CDTF">2025-02-10T03:13:26Z</dcterms:modified>
</cp:coreProperties>
</file>