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48" d="100"/>
          <a:sy n="48" d="100"/>
        </p:scale>
        <p:origin x="145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nie Teeples" userId="282ce1c8b93e9865" providerId="LiveId" clId="{06CB11FE-381D-4330-94EC-4900A6EEED48}"/>
    <pc:docChg chg="custSel modSld">
      <pc:chgData name="Bonnie Teeples" userId="282ce1c8b93e9865" providerId="LiveId" clId="{06CB11FE-381D-4330-94EC-4900A6EEED48}" dt="2024-04-13T02:33:40.526" v="243" actId="6549"/>
      <pc:docMkLst>
        <pc:docMk/>
      </pc:docMkLst>
      <pc:sldChg chg="modSp mod">
        <pc:chgData name="Bonnie Teeples" userId="282ce1c8b93e9865" providerId="LiveId" clId="{06CB11FE-381D-4330-94EC-4900A6EEED48}" dt="2024-04-13T02:33:40.526" v="243" actId="6549"/>
        <pc:sldMkLst>
          <pc:docMk/>
          <pc:sldMk cId="0" sldId="256"/>
        </pc:sldMkLst>
        <pc:spChg chg="mod">
          <ac:chgData name="Bonnie Teeples" userId="282ce1c8b93e9865" providerId="LiveId" clId="{06CB11FE-381D-4330-94EC-4900A6EEED48}" dt="2024-04-13T02:30:48.409" v="191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Bonnie Teeples" userId="282ce1c8b93e9865" providerId="LiveId" clId="{06CB11FE-381D-4330-94EC-4900A6EEED48}" dt="2024-04-13T02:33:40.526" v="243" actId="6549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Bonnie Teeples" userId="282ce1c8b93e9865" providerId="LiveId" clId="{06CB11FE-381D-4330-94EC-4900A6EEED48}" dt="2024-04-13T02:32:26.283" v="211" actId="20577"/>
        <pc:sldMkLst>
          <pc:docMk/>
          <pc:sldMk cId="0" sldId="276"/>
        </pc:sldMkLst>
        <pc:spChg chg="mod">
          <ac:chgData name="Bonnie Teeples" userId="282ce1c8b93e9865" providerId="LiveId" clId="{06CB11FE-381D-4330-94EC-4900A6EEED48}" dt="2024-04-13T02:32:26.283" v="211" actId="20577"/>
          <ac:spMkLst>
            <pc:docMk/>
            <pc:sldMk cId="0" sldId="276"/>
            <ac:spMk id="4" creationId="{00000000-0000-0000-0000-000000000000}"/>
          </ac:spMkLst>
        </pc:spChg>
      </pc:sldChg>
      <pc:sldChg chg="modSp mod">
        <pc:chgData name="Bonnie Teeples" userId="282ce1c8b93e9865" providerId="LiveId" clId="{06CB11FE-381D-4330-94EC-4900A6EEED48}" dt="2024-04-13T02:26:05.152" v="78" actId="20577"/>
        <pc:sldMkLst>
          <pc:docMk/>
          <pc:sldMk cId="0" sldId="278"/>
        </pc:sldMkLst>
        <pc:spChg chg="mod">
          <ac:chgData name="Bonnie Teeples" userId="282ce1c8b93e9865" providerId="LiveId" clId="{06CB11FE-381D-4330-94EC-4900A6EEED48}" dt="2024-04-13T02:26:05.152" v="78" actId="20577"/>
          <ac:spMkLst>
            <pc:docMk/>
            <pc:sldMk cId="0" sldId="27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F831B2-C601-47BA-AC20-4F48E312ABA8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F5A5F3-91B8-4E94-8C9C-36899F9765C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8534400" cy="2362200"/>
          </a:xfrm>
        </p:spPr>
        <p:txBody>
          <a:bodyPr>
            <a:normAutofit/>
          </a:bodyPr>
          <a:lstStyle/>
          <a:p>
            <a:pPr algn="l"/>
            <a:r>
              <a:rPr lang="en-US" sz="4500" dirty="0"/>
              <a:t>Empowering Volunteers…</a:t>
            </a:r>
            <a:br>
              <a:rPr lang="en-US" sz="4500" dirty="0"/>
            </a:br>
            <a:r>
              <a:rPr lang="en-US" sz="4500" dirty="0"/>
              <a:t>             Treasure the Present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57600"/>
            <a:ext cx="7620000" cy="2895600"/>
          </a:xfrm>
        </p:spPr>
        <p:txBody>
          <a:bodyPr/>
          <a:lstStyle/>
          <a:p>
            <a:pPr algn="ctr"/>
            <a:r>
              <a:rPr lang="en-US" dirty="0"/>
              <a:t>National Association for Family and Community Education </a:t>
            </a:r>
          </a:p>
          <a:p>
            <a:pPr algn="ctr"/>
            <a:r>
              <a:rPr lang="en-US" dirty="0"/>
              <a:t>Annual Conference</a:t>
            </a:r>
          </a:p>
          <a:p>
            <a:pPr algn="ctr"/>
            <a:r>
              <a:rPr lang="en-US" dirty="0"/>
              <a:t>July 25-28, 2024</a:t>
            </a:r>
          </a:p>
          <a:p>
            <a:pPr algn="ctr"/>
            <a:r>
              <a:rPr lang="en-US" dirty="0"/>
              <a:t>Erlanger, Kentucky</a:t>
            </a:r>
          </a:p>
        </p:txBody>
      </p:sp>
    </p:spTree>
  </p:cSld>
  <p:clrMapOvr>
    <a:masterClrMapping/>
  </p:clrMapOvr>
  <p:transition advTm="742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National-Underground-Railroad-Freedom-Center-2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2465" y="1935163"/>
            <a:ext cx="6659070" cy="4389437"/>
          </a:xfrm>
        </p:spPr>
      </p:pic>
    </p:spTree>
  </p:cSld>
  <p:clrMapOvr>
    <a:masterClrMapping/>
  </p:clrMapOvr>
  <p:transition advTm="6209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National-Underground-Railroad-Freedom-Center-3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5897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Newport Aquarium</a:t>
            </a:r>
          </a:p>
        </p:txBody>
      </p:sp>
      <p:pic>
        <p:nvPicPr>
          <p:cNvPr id="4" name="Content Placeholder 3" descr="Newport-Aquarium-2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362200"/>
            <a:ext cx="6629400" cy="3886199"/>
          </a:xfrm>
        </p:spPr>
      </p:pic>
    </p:spTree>
  </p:cSld>
  <p:clrMapOvr>
    <a:masterClrMapping/>
  </p:clrMapOvr>
  <p:transition advTm="666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Ohhhh</a:t>
            </a:r>
            <a:r>
              <a:rPr lang="en-US" dirty="0"/>
              <a:t>!!! Scary Guy!</a:t>
            </a:r>
          </a:p>
        </p:txBody>
      </p:sp>
      <p:pic>
        <p:nvPicPr>
          <p:cNvPr id="4" name="Content Placeholder 3" descr="Newport-Aquarium-4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7229" y="1935163"/>
            <a:ext cx="7829542" cy="4389437"/>
          </a:xfrm>
        </p:spPr>
      </p:pic>
    </p:spTree>
  </p:cSld>
  <p:clrMapOvr>
    <a:masterClrMapping/>
  </p:clrMapOvr>
  <p:transition advTm="6209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/>
          <a:lstStyle/>
          <a:p>
            <a:r>
              <a:rPr lang="en-US" dirty="0"/>
              <a:t>You could go for a swim!! </a:t>
            </a:r>
          </a:p>
        </p:txBody>
      </p:sp>
      <p:pic>
        <p:nvPicPr>
          <p:cNvPr id="4" name="Content Placeholder 3" descr="Newport-Aquarium-7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2057400"/>
            <a:ext cx="6400801" cy="4389437"/>
          </a:xfrm>
        </p:spPr>
      </p:pic>
    </p:spTree>
  </p:cSld>
  <p:clrMapOvr>
    <a:masterClrMapping/>
  </p:clrMapOvr>
  <p:transition advTm="6068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 maybe take in a ball game</a:t>
            </a:r>
          </a:p>
        </p:txBody>
      </p:sp>
      <p:pic>
        <p:nvPicPr>
          <p:cNvPr id="4" name="Content Placeholder 3" descr="Cincinnati-Bengals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2336" y="1935163"/>
            <a:ext cx="5239328" cy="4389437"/>
          </a:xfrm>
        </p:spPr>
      </p:pic>
    </p:spTree>
  </p:cSld>
  <p:clrMapOvr>
    <a:masterClrMapping/>
  </p:clrMapOvr>
  <p:transition advTm="599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 three!!!</a:t>
            </a:r>
            <a:endParaRPr lang="en-US" dirty="0"/>
          </a:p>
        </p:txBody>
      </p:sp>
      <p:pic>
        <p:nvPicPr>
          <p:cNvPr id="4" name="Content Placeholder 3" descr="Cincinnati-Reds-2_L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2057400"/>
            <a:ext cx="7239000" cy="4267200"/>
          </a:xfrm>
        </p:spPr>
      </p:pic>
    </p:spTree>
  </p:cSld>
  <p:clrMapOvr>
    <a:masterClrMapping/>
  </p:clrMapOvr>
  <p:transition advTm="594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ride a paddle boat.</a:t>
            </a:r>
          </a:p>
        </p:txBody>
      </p:sp>
      <p:pic>
        <p:nvPicPr>
          <p:cNvPr id="4" name="Content Placeholder 3" descr="Riverboat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9295" y="1935163"/>
            <a:ext cx="7725409" cy="4389437"/>
          </a:xfrm>
        </p:spPr>
      </p:pic>
    </p:spTree>
  </p:cSld>
  <p:clrMapOvr>
    <a:masterClrMapping/>
  </p:clrMapOvr>
  <p:transition advTm="6162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ebling-Suspension-Bridge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6365" y="1935163"/>
            <a:ext cx="5991269" cy="4389437"/>
          </a:xfrm>
        </p:spPr>
      </p:pic>
    </p:spTree>
  </p:cSld>
  <p:clrMapOvr>
    <a:masterClrMapping/>
  </p:clrMapOvr>
  <p:transition advTm="609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Don’t forget beautiful Union Terminal!</a:t>
            </a:r>
          </a:p>
        </p:txBody>
      </p:sp>
      <p:pic>
        <p:nvPicPr>
          <p:cNvPr id="4" name="Content Placeholder 3" descr="Union-Terminal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286000"/>
            <a:ext cx="6705600" cy="4114799"/>
          </a:xfrm>
        </p:spPr>
      </p:pic>
    </p:spTree>
  </p:cSld>
  <p:clrMapOvr>
    <a:masterClrMapping/>
  </p:clrMapOvr>
  <p:transition advTm="624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Us In…</a:t>
            </a:r>
            <a:endParaRPr lang="en-US" dirty="0"/>
          </a:p>
        </p:txBody>
      </p:sp>
      <p:pic>
        <p:nvPicPr>
          <p:cNvPr id="4" name="Content Placeholder 3" descr="Logo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3429000"/>
            <a:ext cx="8229600" cy="1543050"/>
          </a:xfrm>
        </p:spPr>
      </p:pic>
    </p:spTree>
  </p:cSld>
  <p:clrMapOvr>
    <a:masterClrMapping/>
  </p:clrMapOvr>
  <p:transition spd="slow" advTm="6537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a little shopping!!!</a:t>
            </a:r>
          </a:p>
        </p:txBody>
      </p:sp>
      <p:pic>
        <p:nvPicPr>
          <p:cNvPr id="4" name="Content Placeholder 3" descr="Newport-on-the-Levee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209800"/>
            <a:ext cx="6019800" cy="4114799"/>
          </a:xfrm>
        </p:spPr>
      </p:pic>
    </p:spTree>
  </p:cSld>
  <p:clrMapOvr>
    <a:masterClrMapping/>
  </p:clrMapOvr>
  <p:transition advTm="6568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Enjoy the beauty of the area</a:t>
            </a:r>
          </a:p>
        </p:txBody>
      </p:sp>
      <p:pic>
        <p:nvPicPr>
          <p:cNvPr id="4" name="Content Placeholder 3" descr="Covington-Riverfront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2063337"/>
            <a:ext cx="7162800" cy="4133088"/>
          </a:xfrm>
        </p:spPr>
      </p:pic>
    </p:spTree>
  </p:cSld>
  <p:clrMapOvr>
    <a:masterClrMapping/>
  </p:clrMapOvr>
  <p:transition advTm="638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Best of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841242"/>
            <a:ext cx="76962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Take in the 2024 National FCE Annual Conference.  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Workshops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Hearth Fire and FCL Sessions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General Sessions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Service Project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Tours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Great Food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Alumni fundraiser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/>
              <a:t>FUN! FUN!! FUN!!!</a:t>
            </a:r>
          </a:p>
          <a:p>
            <a:pPr>
              <a:buFont typeface="Arial" pitchFamily="34" charset="0"/>
              <a:buChar char="•"/>
            </a:pPr>
            <a:endParaRPr lang="en-US" sz="2500" dirty="0"/>
          </a:p>
          <a:p>
            <a:r>
              <a:rPr lang="en-US" sz="2000" dirty="0"/>
              <a:t>(This is the perfect opportunity to visit Headquarters and meet Judy Jones, our Executive Secretary.)</a:t>
            </a:r>
          </a:p>
        </p:txBody>
      </p:sp>
    </p:spTree>
  </p:cSld>
  <p:clrMapOvr>
    <a:masterClrMapping/>
  </p:clrMapOvr>
  <p:transition spd="slow" advTm="925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Please join us for another</a:t>
            </a:r>
            <a:br>
              <a:rPr lang="en-US" dirty="0"/>
            </a:br>
            <a:r>
              <a:rPr lang="en-US" dirty="0"/>
              <a:t>educational and fun filled conference!!!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sz="3500" dirty="0"/>
              <a:t>National FCE </a:t>
            </a:r>
          </a:p>
          <a:p>
            <a:pPr algn="ctr">
              <a:buNone/>
            </a:pPr>
            <a:r>
              <a:rPr lang="en-US" sz="3500" dirty="0"/>
              <a:t>Annual Conference</a:t>
            </a:r>
          </a:p>
          <a:p>
            <a:pPr algn="ctr">
              <a:buNone/>
            </a:pPr>
            <a:r>
              <a:rPr lang="en-US" sz="3500" dirty="0"/>
              <a:t>July 25-28, 2024</a:t>
            </a:r>
          </a:p>
          <a:p>
            <a:pPr algn="ctr">
              <a:buNone/>
            </a:pPr>
            <a:r>
              <a:rPr lang="en-US" sz="3500" dirty="0"/>
              <a:t>Erlanger, Kentucky</a:t>
            </a:r>
          </a:p>
          <a:p>
            <a:endParaRPr lang="en-US" dirty="0"/>
          </a:p>
        </p:txBody>
      </p:sp>
    </p:spTree>
  </p:cSld>
  <p:clrMapOvr>
    <a:masterClrMapping/>
  </p:clrMapOvr>
  <p:transition advTm="859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experience begins…</a:t>
            </a:r>
          </a:p>
        </p:txBody>
      </p:sp>
      <p:pic>
        <p:nvPicPr>
          <p:cNvPr id="4" name="Content Placeholder 3" descr="CVG-Airport-Murals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2625692"/>
            <a:ext cx="6477000" cy="3851307"/>
          </a:xfrm>
        </p:spPr>
      </p:pic>
    </p:spTree>
  </p:cSld>
  <p:clrMapOvr>
    <a:masterClrMapping/>
  </p:clrMapOvr>
  <p:transition advTm="649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Things to see and do…</a:t>
            </a:r>
          </a:p>
        </p:txBody>
      </p:sp>
      <p:pic>
        <p:nvPicPr>
          <p:cNvPr id="6" name="Content Placeholder 5" descr="Cincinnati-Zoo-2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1671" y="1935163"/>
            <a:ext cx="6600657" cy="4389437"/>
          </a:xfrm>
        </p:spPr>
      </p:pic>
    </p:spTree>
  </p:cSld>
  <p:clrMapOvr>
    <a:masterClrMapping/>
  </p:clrMapOvr>
  <p:transition advTm="648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Zoo!!!</a:t>
            </a:r>
          </a:p>
        </p:txBody>
      </p:sp>
      <p:pic>
        <p:nvPicPr>
          <p:cNvPr id="4" name="Content Placeholder 3" descr="Cincinnati-Zoo-1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1981200"/>
            <a:ext cx="2915318" cy="4389437"/>
          </a:xfrm>
        </p:spPr>
      </p:pic>
    </p:spTree>
  </p:cSld>
  <p:clrMapOvr>
    <a:masterClrMapping/>
  </p:clrMapOvr>
  <p:transition advTm="628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Cathedral Basilica</a:t>
            </a:r>
          </a:p>
        </p:txBody>
      </p:sp>
      <p:pic>
        <p:nvPicPr>
          <p:cNvPr id="4" name="Content Placeholder 3" descr="Cathedral-Basilica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170017"/>
            <a:ext cx="7315200" cy="3919728"/>
          </a:xfrm>
        </p:spPr>
      </p:pic>
    </p:spTree>
  </p:cSld>
  <p:clrMapOvr>
    <a:masterClrMapping/>
  </p:clrMapOvr>
  <p:transition advTm="608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Museum</a:t>
            </a:r>
          </a:p>
        </p:txBody>
      </p:sp>
      <p:pic>
        <p:nvPicPr>
          <p:cNvPr id="4" name="Content Placeholder 3" descr="Creation-Museum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2286000"/>
            <a:ext cx="6324600" cy="3962400"/>
          </a:xfrm>
        </p:spPr>
      </p:pic>
    </p:spTree>
  </p:cSld>
  <p:clrMapOvr>
    <a:masterClrMapping/>
  </p:clrMapOvr>
  <p:transition spd="med" advTm="650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Belle of Cincinnati</a:t>
            </a:r>
          </a:p>
        </p:txBody>
      </p:sp>
      <p:pic>
        <p:nvPicPr>
          <p:cNvPr id="4" name="Content Placeholder 3" descr="Belle-of-Cincinnati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0"/>
            <a:ext cx="7315200" cy="4101243"/>
          </a:xfrm>
        </p:spPr>
      </p:pic>
    </p:spTree>
  </p:cSld>
  <p:clrMapOvr>
    <a:masterClrMapping/>
  </p:clrMapOvr>
  <p:transition advTm="702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Underground Railroad Freedom Center</a:t>
            </a:r>
          </a:p>
        </p:txBody>
      </p:sp>
      <p:pic>
        <p:nvPicPr>
          <p:cNvPr id="4" name="Content Placeholder 3" descr="National-Underground-Railroad-Freedom-Center-1_H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advTm="6505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339</TotalTime>
  <Words>179</Words>
  <Application>Microsoft Office PowerPoint</Application>
  <PresentationFormat>On-screen Show (4:3)</PresentationFormat>
  <Paragraphs>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 Antiqua</vt:lpstr>
      <vt:lpstr>Lucida Sans</vt:lpstr>
      <vt:lpstr>Wingdings 2</vt:lpstr>
      <vt:lpstr>Flow</vt:lpstr>
      <vt:lpstr>Empowering Volunteers…              Treasure the Present</vt:lpstr>
      <vt:lpstr>Join Us In…</vt:lpstr>
      <vt:lpstr>Your experience begins…</vt:lpstr>
      <vt:lpstr> Things to see and do…</vt:lpstr>
      <vt:lpstr>at the Zoo!!!</vt:lpstr>
      <vt:lpstr> Cathedral Basilica</vt:lpstr>
      <vt:lpstr>Creation Museum</vt:lpstr>
      <vt:lpstr>Belle of Cincinnati</vt:lpstr>
      <vt:lpstr>National Underground Railroad Freedom Center</vt:lpstr>
      <vt:lpstr>PowerPoint Presentation</vt:lpstr>
      <vt:lpstr>PowerPoint Presentation</vt:lpstr>
      <vt:lpstr>Newport Aquarium</vt:lpstr>
      <vt:lpstr>Ohhhh!!! Scary Guy!</vt:lpstr>
      <vt:lpstr>You could go for a swim!! </vt:lpstr>
      <vt:lpstr>Or maybe take in a ball game</vt:lpstr>
      <vt:lpstr>or three!!!</vt:lpstr>
      <vt:lpstr>Or ride a paddle boat.</vt:lpstr>
      <vt:lpstr>PowerPoint Presentation</vt:lpstr>
      <vt:lpstr>Don’t forget beautiful Union Terminal!</vt:lpstr>
      <vt:lpstr>Get in a little shopping!!!</vt:lpstr>
      <vt:lpstr>Enjoy the beauty of the area</vt:lpstr>
      <vt:lpstr>And Best of All</vt:lpstr>
      <vt:lpstr>Please join us for another educational and fun filled conference!!!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Coming together, working together, growing together…</dc:title>
  <dc:creator>Bonnie</dc:creator>
  <cp:lastModifiedBy>Bonnie Teeples</cp:lastModifiedBy>
  <cp:revision>52</cp:revision>
  <dcterms:created xsi:type="dcterms:W3CDTF">2011-07-13T01:05:16Z</dcterms:created>
  <dcterms:modified xsi:type="dcterms:W3CDTF">2024-04-13T02:33:46Z</dcterms:modified>
</cp:coreProperties>
</file>